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5" r:id="rId1"/>
  </p:sldMasterIdLst>
  <p:handoutMasterIdLst>
    <p:handoutMasterId r:id="rId10"/>
  </p:handoutMasterIdLst>
  <p:sldIdLst>
    <p:sldId id="256" r:id="rId2"/>
    <p:sldId id="284" r:id="rId3"/>
    <p:sldId id="271" r:id="rId4"/>
    <p:sldId id="282" r:id="rId5"/>
    <p:sldId id="285" r:id="rId6"/>
    <p:sldId id="283" r:id="rId7"/>
    <p:sldId id="279" r:id="rId8"/>
    <p:sldId id="268" r:id="rId9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NOVO" initials="L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-420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7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22D909-BD38-4590-98E1-6F643C06A14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8FD4ECE-D431-41D1-BB84-0B1BB8D08CC7}">
      <dgm:prSet phldrT="[Текст]"/>
      <dgm:spPr/>
      <dgm:t>
        <a:bodyPr/>
        <a:lstStyle/>
        <a:p>
          <a:r>
            <a:rPr lang="ru-RU" dirty="0" smtClean="0"/>
            <a:t>Образовательные </a:t>
          </a:r>
        </a:p>
        <a:p>
          <a:r>
            <a:rPr lang="ru-RU" dirty="0" smtClean="0"/>
            <a:t>результаты</a:t>
          </a:r>
          <a:endParaRPr lang="ru-RU" dirty="0"/>
        </a:p>
      </dgm:t>
    </dgm:pt>
    <dgm:pt modelId="{32F67496-749D-4C62-9AA2-F3FB7DCD8FD0}" type="parTrans" cxnId="{81EC5BE2-4F59-41A4-AD9B-8FE20AA41677}">
      <dgm:prSet/>
      <dgm:spPr/>
      <dgm:t>
        <a:bodyPr/>
        <a:lstStyle/>
        <a:p>
          <a:endParaRPr lang="ru-RU"/>
        </a:p>
      </dgm:t>
    </dgm:pt>
    <dgm:pt modelId="{14D5DC6D-E8AC-49E1-9570-70C8AF7319EE}" type="sibTrans" cxnId="{81EC5BE2-4F59-41A4-AD9B-8FE20AA41677}">
      <dgm:prSet/>
      <dgm:spPr/>
      <dgm:t>
        <a:bodyPr/>
        <a:lstStyle/>
        <a:p>
          <a:endParaRPr lang="ru-RU"/>
        </a:p>
      </dgm:t>
    </dgm:pt>
    <dgm:pt modelId="{BF933D51-66AE-44A9-A8A1-20AF73FD6C39}">
      <dgm:prSet phldrT="[Текст]"/>
      <dgm:spPr/>
      <dgm:t>
        <a:bodyPr/>
        <a:lstStyle/>
        <a:p>
          <a:r>
            <a:rPr lang="ru-RU" dirty="0" smtClean="0"/>
            <a:t>предметные</a:t>
          </a:r>
          <a:endParaRPr lang="ru-RU" dirty="0"/>
        </a:p>
      </dgm:t>
    </dgm:pt>
    <dgm:pt modelId="{1E84BEC7-E7CB-48B1-A102-00691FD361DA}" type="parTrans" cxnId="{CA6AB47A-E522-4946-AA8F-B9083819318D}">
      <dgm:prSet/>
      <dgm:spPr/>
      <dgm:t>
        <a:bodyPr/>
        <a:lstStyle/>
        <a:p>
          <a:endParaRPr lang="ru-RU"/>
        </a:p>
      </dgm:t>
    </dgm:pt>
    <dgm:pt modelId="{AB17C0BD-5DA2-45EE-A3E1-3BCF7CA5B923}" type="sibTrans" cxnId="{CA6AB47A-E522-4946-AA8F-B9083819318D}">
      <dgm:prSet/>
      <dgm:spPr/>
      <dgm:t>
        <a:bodyPr/>
        <a:lstStyle/>
        <a:p>
          <a:endParaRPr lang="ru-RU"/>
        </a:p>
      </dgm:t>
    </dgm:pt>
    <dgm:pt modelId="{80A43750-D2A7-4BBB-8B5D-0572044BB1CC}">
      <dgm:prSet phldrT="[Текст]"/>
      <dgm:spPr/>
      <dgm:t>
        <a:bodyPr/>
        <a:lstStyle/>
        <a:p>
          <a:r>
            <a:rPr lang="ru-RU" dirty="0" smtClean="0"/>
            <a:t>личностные</a:t>
          </a:r>
          <a:endParaRPr lang="ru-RU" dirty="0"/>
        </a:p>
      </dgm:t>
    </dgm:pt>
    <dgm:pt modelId="{08ACB121-1984-4340-AAAB-D61FE0197658}" type="parTrans" cxnId="{76871AA3-5152-4D97-B851-2EB3D82B7930}">
      <dgm:prSet/>
      <dgm:spPr/>
      <dgm:t>
        <a:bodyPr/>
        <a:lstStyle/>
        <a:p>
          <a:endParaRPr lang="ru-RU"/>
        </a:p>
      </dgm:t>
    </dgm:pt>
    <dgm:pt modelId="{6C43B9A8-6D4D-483B-8D7D-D49425185D79}" type="sibTrans" cxnId="{76871AA3-5152-4D97-B851-2EB3D82B7930}">
      <dgm:prSet/>
      <dgm:spPr/>
      <dgm:t>
        <a:bodyPr/>
        <a:lstStyle/>
        <a:p>
          <a:endParaRPr lang="ru-RU"/>
        </a:p>
      </dgm:t>
    </dgm:pt>
    <dgm:pt modelId="{670C9684-9B54-438F-9D50-058C71075B7C}">
      <dgm:prSet/>
      <dgm:spPr/>
      <dgm:t>
        <a:bodyPr/>
        <a:lstStyle/>
        <a:p>
          <a:endParaRPr lang="ru-RU"/>
        </a:p>
      </dgm:t>
    </dgm:pt>
    <dgm:pt modelId="{C6C8080C-4630-4989-AC0C-38A2EDF07F45}" type="parTrans" cxnId="{63CA0D2B-9E10-46AE-BA94-A738FD780DA0}">
      <dgm:prSet/>
      <dgm:spPr/>
      <dgm:t>
        <a:bodyPr/>
        <a:lstStyle/>
        <a:p>
          <a:endParaRPr lang="ru-RU"/>
        </a:p>
      </dgm:t>
    </dgm:pt>
    <dgm:pt modelId="{328FA125-AD8C-47E3-B89B-F24D5CE9E69E}" type="sibTrans" cxnId="{63CA0D2B-9E10-46AE-BA94-A738FD780DA0}">
      <dgm:prSet/>
      <dgm:spPr/>
      <dgm:t>
        <a:bodyPr/>
        <a:lstStyle/>
        <a:p>
          <a:endParaRPr lang="ru-RU"/>
        </a:p>
      </dgm:t>
    </dgm:pt>
    <dgm:pt modelId="{C20A99E2-E40C-460F-B850-6F5987C9DB9A}" type="pres">
      <dgm:prSet presAssocID="{9E22D909-BD38-4590-98E1-6F643C06A14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962FAE4-4C6B-4E50-9926-D014C027507D}" type="pres">
      <dgm:prSet presAssocID="{E8FD4ECE-D431-41D1-BB84-0B1BB8D08CC7}" presName="hierRoot1" presStyleCnt="0"/>
      <dgm:spPr/>
    </dgm:pt>
    <dgm:pt modelId="{48E157D7-11C4-423C-97DB-55921786FDA9}" type="pres">
      <dgm:prSet presAssocID="{E8FD4ECE-D431-41D1-BB84-0B1BB8D08CC7}" presName="composite" presStyleCnt="0"/>
      <dgm:spPr/>
    </dgm:pt>
    <dgm:pt modelId="{EDC4601A-10B1-4244-817E-2817EDE9628E}" type="pres">
      <dgm:prSet presAssocID="{E8FD4ECE-D431-41D1-BB84-0B1BB8D08CC7}" presName="background" presStyleLbl="node0" presStyleIdx="0" presStyleCnt="1"/>
      <dgm:spPr/>
    </dgm:pt>
    <dgm:pt modelId="{9BD6BFEF-EF23-43FB-B05C-8559015894AC}" type="pres">
      <dgm:prSet presAssocID="{E8FD4ECE-D431-41D1-BB84-0B1BB8D08CC7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9C5A6AF-511A-4752-AD49-A42B04512E56}" type="pres">
      <dgm:prSet presAssocID="{E8FD4ECE-D431-41D1-BB84-0B1BB8D08CC7}" presName="hierChild2" presStyleCnt="0"/>
      <dgm:spPr/>
    </dgm:pt>
    <dgm:pt modelId="{08D5B528-1A64-453B-BD03-93ED69EDFE67}" type="pres">
      <dgm:prSet presAssocID="{1E84BEC7-E7CB-48B1-A102-00691FD361DA}" presName="Name10" presStyleLbl="parChTrans1D2" presStyleIdx="0" presStyleCnt="3"/>
      <dgm:spPr/>
      <dgm:t>
        <a:bodyPr/>
        <a:lstStyle/>
        <a:p>
          <a:endParaRPr lang="ru-RU"/>
        </a:p>
      </dgm:t>
    </dgm:pt>
    <dgm:pt modelId="{0C99E1F0-AB67-4DA1-B078-90D954BABA89}" type="pres">
      <dgm:prSet presAssocID="{BF933D51-66AE-44A9-A8A1-20AF73FD6C39}" presName="hierRoot2" presStyleCnt="0"/>
      <dgm:spPr/>
    </dgm:pt>
    <dgm:pt modelId="{47311D65-6FEE-4347-83C0-102D2040CF95}" type="pres">
      <dgm:prSet presAssocID="{BF933D51-66AE-44A9-A8A1-20AF73FD6C39}" presName="composite2" presStyleCnt="0"/>
      <dgm:spPr/>
    </dgm:pt>
    <dgm:pt modelId="{67B5CA66-0AD9-4667-9F9A-FBAB789ABCEB}" type="pres">
      <dgm:prSet presAssocID="{BF933D51-66AE-44A9-A8A1-20AF73FD6C39}" presName="background2" presStyleLbl="node2" presStyleIdx="0" presStyleCnt="3"/>
      <dgm:spPr/>
    </dgm:pt>
    <dgm:pt modelId="{4DC29572-BF93-47A1-A0D2-B1429F76D45F}" type="pres">
      <dgm:prSet presAssocID="{BF933D51-66AE-44A9-A8A1-20AF73FD6C39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1C557B5-302A-4C0F-8DAC-F9447E24BCD0}" type="pres">
      <dgm:prSet presAssocID="{BF933D51-66AE-44A9-A8A1-20AF73FD6C39}" presName="hierChild3" presStyleCnt="0"/>
      <dgm:spPr/>
    </dgm:pt>
    <dgm:pt modelId="{CD45BF8A-DF9B-4E85-9600-48ED01D5206B}" type="pres">
      <dgm:prSet presAssocID="{C6C8080C-4630-4989-AC0C-38A2EDF07F45}" presName="Name10" presStyleLbl="parChTrans1D2" presStyleIdx="1" presStyleCnt="3"/>
      <dgm:spPr/>
      <dgm:t>
        <a:bodyPr/>
        <a:lstStyle/>
        <a:p>
          <a:endParaRPr lang="ru-RU"/>
        </a:p>
      </dgm:t>
    </dgm:pt>
    <dgm:pt modelId="{812FD6B8-35FA-40F9-884C-BE45304A2C9B}" type="pres">
      <dgm:prSet presAssocID="{670C9684-9B54-438F-9D50-058C71075B7C}" presName="hierRoot2" presStyleCnt="0"/>
      <dgm:spPr/>
    </dgm:pt>
    <dgm:pt modelId="{722556CA-F93F-4291-B402-7294DA1114AF}" type="pres">
      <dgm:prSet presAssocID="{670C9684-9B54-438F-9D50-058C71075B7C}" presName="composite2" presStyleCnt="0"/>
      <dgm:spPr/>
    </dgm:pt>
    <dgm:pt modelId="{BD8FC36F-588B-4A78-8C32-7C228690F8F0}" type="pres">
      <dgm:prSet presAssocID="{670C9684-9B54-438F-9D50-058C71075B7C}" presName="background2" presStyleLbl="node2" presStyleIdx="1" presStyleCnt="3"/>
      <dgm:spPr/>
    </dgm:pt>
    <dgm:pt modelId="{426B1098-0DEB-4E8C-8E6C-7BD8B93CAE3F}" type="pres">
      <dgm:prSet presAssocID="{670C9684-9B54-438F-9D50-058C71075B7C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34178F5-2D44-43CA-A4AB-ECF853903DDF}" type="pres">
      <dgm:prSet presAssocID="{670C9684-9B54-438F-9D50-058C71075B7C}" presName="hierChild3" presStyleCnt="0"/>
      <dgm:spPr/>
    </dgm:pt>
    <dgm:pt modelId="{874B3851-9F29-4BC4-90A0-395F2A01C1C9}" type="pres">
      <dgm:prSet presAssocID="{08ACB121-1984-4340-AAAB-D61FE0197658}" presName="Name10" presStyleLbl="parChTrans1D2" presStyleIdx="2" presStyleCnt="3"/>
      <dgm:spPr/>
      <dgm:t>
        <a:bodyPr/>
        <a:lstStyle/>
        <a:p>
          <a:endParaRPr lang="ru-RU"/>
        </a:p>
      </dgm:t>
    </dgm:pt>
    <dgm:pt modelId="{67B57BF2-AA9C-454D-ABC9-7912A1605F41}" type="pres">
      <dgm:prSet presAssocID="{80A43750-D2A7-4BBB-8B5D-0572044BB1CC}" presName="hierRoot2" presStyleCnt="0"/>
      <dgm:spPr/>
    </dgm:pt>
    <dgm:pt modelId="{56C03698-2D6C-45C7-AD65-4B4C8687DBC6}" type="pres">
      <dgm:prSet presAssocID="{80A43750-D2A7-4BBB-8B5D-0572044BB1CC}" presName="composite2" presStyleCnt="0"/>
      <dgm:spPr/>
    </dgm:pt>
    <dgm:pt modelId="{DF3BD879-5EAF-42C8-8E58-42FBD2EA5299}" type="pres">
      <dgm:prSet presAssocID="{80A43750-D2A7-4BBB-8B5D-0572044BB1CC}" presName="background2" presStyleLbl="node2" presStyleIdx="2" presStyleCnt="3"/>
      <dgm:spPr/>
    </dgm:pt>
    <dgm:pt modelId="{A13FB468-801C-4C05-BCEF-99F98C712E80}" type="pres">
      <dgm:prSet presAssocID="{80A43750-D2A7-4BBB-8B5D-0572044BB1CC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06094EB-F3F1-4E6F-BEB7-8374AF1FBB92}" type="pres">
      <dgm:prSet presAssocID="{80A43750-D2A7-4BBB-8B5D-0572044BB1CC}" presName="hierChild3" presStyleCnt="0"/>
      <dgm:spPr/>
    </dgm:pt>
  </dgm:ptLst>
  <dgm:cxnLst>
    <dgm:cxn modelId="{0371F76E-9D21-47E5-831F-987BF4AE8F0D}" type="presOf" srcId="{08ACB121-1984-4340-AAAB-D61FE0197658}" destId="{874B3851-9F29-4BC4-90A0-395F2A01C1C9}" srcOrd="0" destOrd="0" presId="urn:microsoft.com/office/officeart/2005/8/layout/hierarchy1"/>
    <dgm:cxn modelId="{76871AA3-5152-4D97-B851-2EB3D82B7930}" srcId="{E8FD4ECE-D431-41D1-BB84-0B1BB8D08CC7}" destId="{80A43750-D2A7-4BBB-8B5D-0572044BB1CC}" srcOrd="2" destOrd="0" parTransId="{08ACB121-1984-4340-AAAB-D61FE0197658}" sibTransId="{6C43B9A8-6D4D-483B-8D7D-D49425185D79}"/>
    <dgm:cxn modelId="{CE4A113F-5FF1-4C9A-916D-96C37821FABA}" type="presOf" srcId="{670C9684-9B54-438F-9D50-058C71075B7C}" destId="{426B1098-0DEB-4E8C-8E6C-7BD8B93CAE3F}" srcOrd="0" destOrd="0" presId="urn:microsoft.com/office/officeart/2005/8/layout/hierarchy1"/>
    <dgm:cxn modelId="{EC0C9B61-9106-4CB8-9082-09ADA36A4968}" type="presOf" srcId="{E8FD4ECE-D431-41D1-BB84-0B1BB8D08CC7}" destId="{9BD6BFEF-EF23-43FB-B05C-8559015894AC}" srcOrd="0" destOrd="0" presId="urn:microsoft.com/office/officeart/2005/8/layout/hierarchy1"/>
    <dgm:cxn modelId="{BD4192B4-092D-4FAD-B992-6AC331F550BE}" type="presOf" srcId="{80A43750-D2A7-4BBB-8B5D-0572044BB1CC}" destId="{A13FB468-801C-4C05-BCEF-99F98C712E80}" srcOrd="0" destOrd="0" presId="urn:microsoft.com/office/officeart/2005/8/layout/hierarchy1"/>
    <dgm:cxn modelId="{1FDAB50D-8B56-41E8-8521-7FB249C5B1A9}" type="presOf" srcId="{1E84BEC7-E7CB-48B1-A102-00691FD361DA}" destId="{08D5B528-1A64-453B-BD03-93ED69EDFE67}" srcOrd="0" destOrd="0" presId="urn:microsoft.com/office/officeart/2005/8/layout/hierarchy1"/>
    <dgm:cxn modelId="{BE9BABB9-56FC-4623-B4ED-58D1454941DF}" type="presOf" srcId="{9E22D909-BD38-4590-98E1-6F643C06A145}" destId="{C20A99E2-E40C-460F-B850-6F5987C9DB9A}" srcOrd="0" destOrd="0" presId="urn:microsoft.com/office/officeart/2005/8/layout/hierarchy1"/>
    <dgm:cxn modelId="{EFB2CFD5-3140-4352-A23D-EF5202292C2A}" type="presOf" srcId="{C6C8080C-4630-4989-AC0C-38A2EDF07F45}" destId="{CD45BF8A-DF9B-4E85-9600-48ED01D5206B}" srcOrd="0" destOrd="0" presId="urn:microsoft.com/office/officeart/2005/8/layout/hierarchy1"/>
    <dgm:cxn modelId="{3320993A-5738-45F9-849A-3BB08B30F323}" type="presOf" srcId="{BF933D51-66AE-44A9-A8A1-20AF73FD6C39}" destId="{4DC29572-BF93-47A1-A0D2-B1429F76D45F}" srcOrd="0" destOrd="0" presId="urn:microsoft.com/office/officeart/2005/8/layout/hierarchy1"/>
    <dgm:cxn modelId="{CA6AB47A-E522-4946-AA8F-B9083819318D}" srcId="{E8FD4ECE-D431-41D1-BB84-0B1BB8D08CC7}" destId="{BF933D51-66AE-44A9-A8A1-20AF73FD6C39}" srcOrd="0" destOrd="0" parTransId="{1E84BEC7-E7CB-48B1-A102-00691FD361DA}" sibTransId="{AB17C0BD-5DA2-45EE-A3E1-3BCF7CA5B923}"/>
    <dgm:cxn modelId="{63CA0D2B-9E10-46AE-BA94-A738FD780DA0}" srcId="{E8FD4ECE-D431-41D1-BB84-0B1BB8D08CC7}" destId="{670C9684-9B54-438F-9D50-058C71075B7C}" srcOrd="1" destOrd="0" parTransId="{C6C8080C-4630-4989-AC0C-38A2EDF07F45}" sibTransId="{328FA125-AD8C-47E3-B89B-F24D5CE9E69E}"/>
    <dgm:cxn modelId="{81EC5BE2-4F59-41A4-AD9B-8FE20AA41677}" srcId="{9E22D909-BD38-4590-98E1-6F643C06A145}" destId="{E8FD4ECE-D431-41D1-BB84-0B1BB8D08CC7}" srcOrd="0" destOrd="0" parTransId="{32F67496-749D-4C62-9AA2-F3FB7DCD8FD0}" sibTransId="{14D5DC6D-E8AC-49E1-9570-70C8AF7319EE}"/>
    <dgm:cxn modelId="{F2ED73E2-96FC-4436-BBDE-E6AEFA5B6B52}" type="presParOf" srcId="{C20A99E2-E40C-460F-B850-6F5987C9DB9A}" destId="{B962FAE4-4C6B-4E50-9926-D014C027507D}" srcOrd="0" destOrd="0" presId="urn:microsoft.com/office/officeart/2005/8/layout/hierarchy1"/>
    <dgm:cxn modelId="{1D610ABB-A8AC-4186-9541-AB3C06DF1F81}" type="presParOf" srcId="{B962FAE4-4C6B-4E50-9926-D014C027507D}" destId="{48E157D7-11C4-423C-97DB-55921786FDA9}" srcOrd="0" destOrd="0" presId="urn:microsoft.com/office/officeart/2005/8/layout/hierarchy1"/>
    <dgm:cxn modelId="{32EBB41C-832F-435C-8CAA-AABDC8E661B7}" type="presParOf" srcId="{48E157D7-11C4-423C-97DB-55921786FDA9}" destId="{EDC4601A-10B1-4244-817E-2817EDE9628E}" srcOrd="0" destOrd="0" presId="urn:microsoft.com/office/officeart/2005/8/layout/hierarchy1"/>
    <dgm:cxn modelId="{628FBBAA-707B-4A91-9A88-066D379FFB89}" type="presParOf" srcId="{48E157D7-11C4-423C-97DB-55921786FDA9}" destId="{9BD6BFEF-EF23-43FB-B05C-8559015894AC}" srcOrd="1" destOrd="0" presId="urn:microsoft.com/office/officeart/2005/8/layout/hierarchy1"/>
    <dgm:cxn modelId="{604ED411-90A5-4096-8374-F2F29657346C}" type="presParOf" srcId="{B962FAE4-4C6B-4E50-9926-D014C027507D}" destId="{19C5A6AF-511A-4752-AD49-A42B04512E56}" srcOrd="1" destOrd="0" presId="urn:microsoft.com/office/officeart/2005/8/layout/hierarchy1"/>
    <dgm:cxn modelId="{7ED93A1A-1DBA-4D1B-B0EA-68740683EAC4}" type="presParOf" srcId="{19C5A6AF-511A-4752-AD49-A42B04512E56}" destId="{08D5B528-1A64-453B-BD03-93ED69EDFE67}" srcOrd="0" destOrd="0" presId="urn:microsoft.com/office/officeart/2005/8/layout/hierarchy1"/>
    <dgm:cxn modelId="{4F6D4679-1428-4291-8FB7-61FA01E6EBD2}" type="presParOf" srcId="{19C5A6AF-511A-4752-AD49-A42B04512E56}" destId="{0C99E1F0-AB67-4DA1-B078-90D954BABA89}" srcOrd="1" destOrd="0" presId="urn:microsoft.com/office/officeart/2005/8/layout/hierarchy1"/>
    <dgm:cxn modelId="{64A5318B-FFC5-4EE5-BD69-34E5E5BAABF8}" type="presParOf" srcId="{0C99E1F0-AB67-4DA1-B078-90D954BABA89}" destId="{47311D65-6FEE-4347-83C0-102D2040CF95}" srcOrd="0" destOrd="0" presId="urn:microsoft.com/office/officeart/2005/8/layout/hierarchy1"/>
    <dgm:cxn modelId="{F64D633A-EC13-452A-8633-E88E01FD3338}" type="presParOf" srcId="{47311D65-6FEE-4347-83C0-102D2040CF95}" destId="{67B5CA66-0AD9-4667-9F9A-FBAB789ABCEB}" srcOrd="0" destOrd="0" presId="urn:microsoft.com/office/officeart/2005/8/layout/hierarchy1"/>
    <dgm:cxn modelId="{A796E390-BCD8-46F5-8718-7D31D45F11E3}" type="presParOf" srcId="{47311D65-6FEE-4347-83C0-102D2040CF95}" destId="{4DC29572-BF93-47A1-A0D2-B1429F76D45F}" srcOrd="1" destOrd="0" presId="urn:microsoft.com/office/officeart/2005/8/layout/hierarchy1"/>
    <dgm:cxn modelId="{D914DBF5-A06B-45FB-88D1-51D3724DFB5F}" type="presParOf" srcId="{0C99E1F0-AB67-4DA1-B078-90D954BABA89}" destId="{F1C557B5-302A-4C0F-8DAC-F9447E24BCD0}" srcOrd="1" destOrd="0" presId="urn:microsoft.com/office/officeart/2005/8/layout/hierarchy1"/>
    <dgm:cxn modelId="{ECD2AFFD-5C09-47C7-A210-D3793E8B4427}" type="presParOf" srcId="{19C5A6AF-511A-4752-AD49-A42B04512E56}" destId="{CD45BF8A-DF9B-4E85-9600-48ED01D5206B}" srcOrd="2" destOrd="0" presId="urn:microsoft.com/office/officeart/2005/8/layout/hierarchy1"/>
    <dgm:cxn modelId="{D1811ACA-ECD6-4589-B222-C461A42D7283}" type="presParOf" srcId="{19C5A6AF-511A-4752-AD49-A42B04512E56}" destId="{812FD6B8-35FA-40F9-884C-BE45304A2C9B}" srcOrd="3" destOrd="0" presId="urn:microsoft.com/office/officeart/2005/8/layout/hierarchy1"/>
    <dgm:cxn modelId="{AEFC0844-41C0-49AE-BD2D-FB47881D2750}" type="presParOf" srcId="{812FD6B8-35FA-40F9-884C-BE45304A2C9B}" destId="{722556CA-F93F-4291-B402-7294DA1114AF}" srcOrd="0" destOrd="0" presId="urn:microsoft.com/office/officeart/2005/8/layout/hierarchy1"/>
    <dgm:cxn modelId="{54F46353-D86B-4772-BEC7-C8995C00B408}" type="presParOf" srcId="{722556CA-F93F-4291-B402-7294DA1114AF}" destId="{BD8FC36F-588B-4A78-8C32-7C228690F8F0}" srcOrd="0" destOrd="0" presId="urn:microsoft.com/office/officeart/2005/8/layout/hierarchy1"/>
    <dgm:cxn modelId="{CABCD0A5-3367-49A0-BFB5-52BCD17C9326}" type="presParOf" srcId="{722556CA-F93F-4291-B402-7294DA1114AF}" destId="{426B1098-0DEB-4E8C-8E6C-7BD8B93CAE3F}" srcOrd="1" destOrd="0" presId="urn:microsoft.com/office/officeart/2005/8/layout/hierarchy1"/>
    <dgm:cxn modelId="{39E68C67-E2FB-460C-BCF3-1B628E4E1513}" type="presParOf" srcId="{812FD6B8-35FA-40F9-884C-BE45304A2C9B}" destId="{234178F5-2D44-43CA-A4AB-ECF853903DDF}" srcOrd="1" destOrd="0" presId="urn:microsoft.com/office/officeart/2005/8/layout/hierarchy1"/>
    <dgm:cxn modelId="{FA436555-98E2-4834-BCCD-FCCE5261F222}" type="presParOf" srcId="{19C5A6AF-511A-4752-AD49-A42B04512E56}" destId="{874B3851-9F29-4BC4-90A0-395F2A01C1C9}" srcOrd="4" destOrd="0" presId="urn:microsoft.com/office/officeart/2005/8/layout/hierarchy1"/>
    <dgm:cxn modelId="{94659BF8-E0F8-4733-AE4F-749698602444}" type="presParOf" srcId="{19C5A6AF-511A-4752-AD49-A42B04512E56}" destId="{67B57BF2-AA9C-454D-ABC9-7912A1605F41}" srcOrd="5" destOrd="0" presId="urn:microsoft.com/office/officeart/2005/8/layout/hierarchy1"/>
    <dgm:cxn modelId="{F059A11A-61D7-4679-9421-AE0EBC962762}" type="presParOf" srcId="{67B57BF2-AA9C-454D-ABC9-7912A1605F41}" destId="{56C03698-2D6C-45C7-AD65-4B4C8687DBC6}" srcOrd="0" destOrd="0" presId="urn:microsoft.com/office/officeart/2005/8/layout/hierarchy1"/>
    <dgm:cxn modelId="{933345AD-3F32-4A3E-B1A7-FD6226B0C817}" type="presParOf" srcId="{56C03698-2D6C-45C7-AD65-4B4C8687DBC6}" destId="{DF3BD879-5EAF-42C8-8E58-42FBD2EA5299}" srcOrd="0" destOrd="0" presId="urn:microsoft.com/office/officeart/2005/8/layout/hierarchy1"/>
    <dgm:cxn modelId="{70D16949-630B-49D5-8E1E-DCF58DC0C0B1}" type="presParOf" srcId="{56C03698-2D6C-45C7-AD65-4B4C8687DBC6}" destId="{A13FB468-801C-4C05-BCEF-99F98C712E80}" srcOrd="1" destOrd="0" presId="urn:microsoft.com/office/officeart/2005/8/layout/hierarchy1"/>
    <dgm:cxn modelId="{14491EDE-2B3E-4D5D-8D89-9335F0EC8A67}" type="presParOf" srcId="{67B57BF2-AA9C-454D-ABC9-7912A1605F41}" destId="{806094EB-F3F1-4E6F-BEB7-8374AF1FBB9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E5E1C2-0236-4DA3-B6FB-4C78A0C0CFE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8909ACD-C763-4EFD-9F41-3E30965EB5B6}">
      <dgm:prSet phldrT="[Текст]" custT="1"/>
      <dgm:spPr/>
      <dgm:t>
        <a:bodyPr/>
        <a:lstStyle/>
        <a:p>
          <a:pPr algn="ctr"/>
          <a:r>
            <a:rPr lang="ru-RU" sz="2400" b="1" dirty="0" smtClean="0">
              <a:solidFill>
                <a:schemeClr val="bg1"/>
              </a:solidFill>
            </a:rPr>
            <a:t>Фиксирование результатов в </a:t>
          </a:r>
          <a:r>
            <a:rPr lang="ru-RU" sz="2400" b="1" dirty="0" err="1" smtClean="0">
              <a:solidFill>
                <a:schemeClr val="bg1"/>
              </a:solidFill>
            </a:rPr>
            <a:t>портфолио</a:t>
          </a:r>
          <a:endParaRPr lang="ru-RU" sz="2400" b="1" dirty="0">
            <a:solidFill>
              <a:schemeClr val="bg1"/>
            </a:solidFill>
          </a:endParaRPr>
        </a:p>
      </dgm:t>
    </dgm:pt>
    <dgm:pt modelId="{9172F575-EBE6-40E5-92B5-31CB436EE0A1}" type="parTrans" cxnId="{9A5C7E5C-FE08-483D-B9A1-D82A3BDA01D5}">
      <dgm:prSet/>
      <dgm:spPr/>
      <dgm:t>
        <a:bodyPr/>
        <a:lstStyle/>
        <a:p>
          <a:endParaRPr lang="ru-RU"/>
        </a:p>
      </dgm:t>
    </dgm:pt>
    <dgm:pt modelId="{1E195940-04B3-451F-A80C-55D033F75DF4}" type="sibTrans" cxnId="{9A5C7E5C-FE08-483D-B9A1-D82A3BDA01D5}">
      <dgm:prSet/>
      <dgm:spPr/>
      <dgm:t>
        <a:bodyPr/>
        <a:lstStyle/>
        <a:p>
          <a:endParaRPr lang="ru-RU"/>
        </a:p>
      </dgm:t>
    </dgm:pt>
    <dgm:pt modelId="{4D4823D6-3188-48E4-AC95-345CD618C1A4}">
      <dgm:prSet phldrT="[Текст]" custT="1"/>
      <dgm:spPr/>
      <dgm:t>
        <a:bodyPr/>
        <a:lstStyle/>
        <a:p>
          <a:pPr algn="ctr"/>
          <a:r>
            <a:rPr lang="ru-RU" sz="2400" b="1" dirty="0" smtClean="0">
              <a:solidFill>
                <a:schemeClr val="bg1"/>
              </a:solidFill>
            </a:rPr>
            <a:t>Оценка </a:t>
          </a:r>
          <a:r>
            <a:rPr lang="ru-RU" sz="2400" b="1" dirty="0" err="1" smtClean="0">
              <a:solidFill>
                <a:schemeClr val="bg1"/>
              </a:solidFill>
            </a:rPr>
            <a:t>сформированности</a:t>
          </a:r>
          <a:r>
            <a:rPr lang="ru-RU" sz="2400" b="1" dirty="0" smtClean="0">
              <a:solidFill>
                <a:schemeClr val="bg1"/>
              </a:solidFill>
            </a:rPr>
            <a:t> </a:t>
          </a:r>
          <a:r>
            <a:rPr lang="ru-RU" sz="2400" b="1" dirty="0" err="1" smtClean="0">
              <a:solidFill>
                <a:schemeClr val="bg1"/>
              </a:solidFill>
            </a:rPr>
            <a:t>метапредметных</a:t>
          </a:r>
          <a:r>
            <a:rPr lang="ru-RU" sz="2400" b="1" dirty="0" smtClean="0">
              <a:solidFill>
                <a:schemeClr val="bg1"/>
              </a:solidFill>
            </a:rPr>
            <a:t> УУД </a:t>
          </a:r>
        </a:p>
      </dgm:t>
    </dgm:pt>
    <dgm:pt modelId="{B5680895-9E94-48FC-83A9-2DF440A51B23}" type="parTrans" cxnId="{C950A405-14CB-48ED-AD71-27DE90F22E6F}">
      <dgm:prSet/>
      <dgm:spPr/>
      <dgm:t>
        <a:bodyPr/>
        <a:lstStyle/>
        <a:p>
          <a:endParaRPr lang="ru-RU"/>
        </a:p>
      </dgm:t>
    </dgm:pt>
    <dgm:pt modelId="{4B957AEC-EC9E-40CB-9F99-05140AD18EC6}" type="sibTrans" cxnId="{C950A405-14CB-48ED-AD71-27DE90F22E6F}">
      <dgm:prSet/>
      <dgm:spPr/>
      <dgm:t>
        <a:bodyPr/>
        <a:lstStyle/>
        <a:p>
          <a:endParaRPr lang="ru-RU"/>
        </a:p>
      </dgm:t>
    </dgm:pt>
    <dgm:pt modelId="{857B531E-4958-498E-B85B-D8BD1662EE31}">
      <dgm:prSet phldrT="[Текст]" custT="1"/>
      <dgm:spPr/>
      <dgm:t>
        <a:bodyPr/>
        <a:lstStyle/>
        <a:p>
          <a:pPr algn="ctr"/>
          <a:r>
            <a:rPr lang="ru-RU" sz="2400" b="1" dirty="0" smtClean="0">
              <a:solidFill>
                <a:schemeClr val="bg1"/>
              </a:solidFill>
            </a:rPr>
            <a:t>Оценка предметной результативности</a:t>
          </a:r>
        </a:p>
      </dgm:t>
    </dgm:pt>
    <dgm:pt modelId="{41F3110B-E966-4148-AED2-23003A32D434}" type="parTrans" cxnId="{6DBFC56C-C6EE-462E-9E0E-F1F63E4FB2AC}">
      <dgm:prSet/>
      <dgm:spPr/>
      <dgm:t>
        <a:bodyPr/>
        <a:lstStyle/>
        <a:p>
          <a:endParaRPr lang="ru-RU"/>
        </a:p>
      </dgm:t>
    </dgm:pt>
    <dgm:pt modelId="{BBE2F318-8E1D-4CEC-99B6-FDB2C11109CD}" type="sibTrans" cxnId="{6DBFC56C-C6EE-462E-9E0E-F1F63E4FB2AC}">
      <dgm:prSet/>
      <dgm:spPr/>
      <dgm:t>
        <a:bodyPr/>
        <a:lstStyle/>
        <a:p>
          <a:endParaRPr lang="ru-RU"/>
        </a:p>
      </dgm:t>
    </dgm:pt>
    <dgm:pt modelId="{6901489F-96BF-481D-889C-61D67B0AD992}">
      <dgm:prSet custT="1"/>
      <dgm:spPr/>
      <dgm:t>
        <a:bodyPr/>
        <a:lstStyle/>
        <a:p>
          <a:pPr algn="ctr"/>
          <a:r>
            <a:rPr lang="ru-RU" sz="2400" b="1" dirty="0" smtClean="0">
              <a:solidFill>
                <a:schemeClr val="bg1"/>
              </a:solidFill>
            </a:rPr>
            <a:t>Качественная оценка</a:t>
          </a:r>
          <a:endParaRPr lang="ru-RU" sz="2400" b="1" dirty="0">
            <a:solidFill>
              <a:schemeClr val="bg1"/>
            </a:solidFill>
          </a:endParaRPr>
        </a:p>
      </dgm:t>
    </dgm:pt>
    <dgm:pt modelId="{FE35BD5F-A87F-45C1-9AF4-9F693E0FDD7C}" type="parTrans" cxnId="{D9C732C5-BCD6-4131-86EE-F5E0C4203919}">
      <dgm:prSet/>
      <dgm:spPr/>
      <dgm:t>
        <a:bodyPr/>
        <a:lstStyle/>
        <a:p>
          <a:endParaRPr lang="ru-RU"/>
        </a:p>
      </dgm:t>
    </dgm:pt>
    <dgm:pt modelId="{FB075FA6-646C-4837-9D74-E95505051072}" type="sibTrans" cxnId="{D9C732C5-BCD6-4131-86EE-F5E0C4203919}">
      <dgm:prSet/>
      <dgm:spPr/>
      <dgm:t>
        <a:bodyPr/>
        <a:lstStyle/>
        <a:p>
          <a:endParaRPr lang="ru-RU"/>
        </a:p>
      </dgm:t>
    </dgm:pt>
    <dgm:pt modelId="{8CDDBAC2-57A7-49D8-BDD7-507EB719E81C}">
      <dgm:prSet custT="1"/>
      <dgm:spPr/>
      <dgm:t>
        <a:bodyPr/>
        <a:lstStyle/>
        <a:p>
          <a:pPr algn="ctr"/>
          <a:r>
            <a:rPr lang="ru-RU" sz="2400" b="1" dirty="0" smtClean="0">
              <a:solidFill>
                <a:schemeClr val="bg1"/>
              </a:solidFill>
            </a:rPr>
            <a:t>Предметная результативность, </a:t>
          </a:r>
          <a:r>
            <a:rPr lang="ru-RU" sz="2400" b="1" dirty="0" err="1" smtClean="0">
              <a:solidFill>
                <a:schemeClr val="bg1"/>
              </a:solidFill>
            </a:rPr>
            <a:t>метапредметные</a:t>
          </a:r>
          <a:r>
            <a:rPr lang="ru-RU" sz="2400" b="1" dirty="0" smtClean="0">
              <a:solidFill>
                <a:schemeClr val="bg1"/>
              </a:solidFill>
            </a:rPr>
            <a:t> УУД, самооценка, оценка итоговых результатов</a:t>
          </a:r>
          <a:endParaRPr lang="ru-RU" sz="2400" b="1" dirty="0">
            <a:solidFill>
              <a:schemeClr val="bg1"/>
            </a:solidFill>
          </a:endParaRPr>
        </a:p>
      </dgm:t>
    </dgm:pt>
    <dgm:pt modelId="{CD5FF9E8-C60B-4793-882E-D13B9DBC6783}" type="parTrans" cxnId="{E6C53BAC-C142-4FBE-8008-A9C16867D685}">
      <dgm:prSet/>
      <dgm:spPr/>
      <dgm:t>
        <a:bodyPr/>
        <a:lstStyle/>
        <a:p>
          <a:endParaRPr lang="ru-RU"/>
        </a:p>
      </dgm:t>
    </dgm:pt>
    <dgm:pt modelId="{1A39D927-15EA-47D3-BDD3-F35CCD44C6D6}" type="sibTrans" cxnId="{E6C53BAC-C142-4FBE-8008-A9C16867D685}">
      <dgm:prSet/>
      <dgm:spPr/>
      <dgm:t>
        <a:bodyPr/>
        <a:lstStyle/>
        <a:p>
          <a:endParaRPr lang="ru-RU"/>
        </a:p>
      </dgm:t>
    </dgm:pt>
    <dgm:pt modelId="{8263893A-76B1-4867-AA91-1B2BDD64FD42}" type="pres">
      <dgm:prSet presAssocID="{9BE5E1C2-0236-4DA3-B6FB-4C78A0C0CFE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4A3F56B-407F-47EC-9AA0-3315D8E8749C}" type="pres">
      <dgm:prSet presAssocID="{18909ACD-C763-4EFD-9F41-3E30965EB5B6}" presName="parentLin" presStyleCnt="0"/>
      <dgm:spPr/>
    </dgm:pt>
    <dgm:pt modelId="{0985E48B-7C7D-48CB-B489-5B230BE067A2}" type="pres">
      <dgm:prSet presAssocID="{18909ACD-C763-4EFD-9F41-3E30965EB5B6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EB2F37A5-2670-4275-87D1-DE45BA68D462}" type="pres">
      <dgm:prSet presAssocID="{18909ACD-C763-4EFD-9F41-3E30965EB5B6}" presName="parentText" presStyleLbl="node1" presStyleIdx="0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0718F4-CEFF-4930-815E-D01F7316196E}" type="pres">
      <dgm:prSet presAssocID="{18909ACD-C763-4EFD-9F41-3E30965EB5B6}" presName="negativeSpace" presStyleCnt="0"/>
      <dgm:spPr/>
    </dgm:pt>
    <dgm:pt modelId="{23480FDC-F48D-483A-942F-68D1EFA6143D}" type="pres">
      <dgm:prSet presAssocID="{18909ACD-C763-4EFD-9F41-3E30965EB5B6}" presName="childText" presStyleLbl="conFgAcc1" presStyleIdx="0" presStyleCnt="5" custLinFactY="-18008" custLinFactNeighborX="4035" custLinFactNeighborY="-100000">
        <dgm:presLayoutVars>
          <dgm:bulletEnabled val="1"/>
        </dgm:presLayoutVars>
      </dgm:prSet>
      <dgm:spPr/>
    </dgm:pt>
    <dgm:pt modelId="{3FFE69A8-A4F1-41AD-91C8-7A34D9FCA9C4}" type="pres">
      <dgm:prSet presAssocID="{1E195940-04B3-451F-A80C-55D033F75DF4}" presName="spaceBetweenRectangles" presStyleCnt="0"/>
      <dgm:spPr/>
    </dgm:pt>
    <dgm:pt modelId="{0A4B5280-1FC0-4B48-B798-810128CB9787}" type="pres">
      <dgm:prSet presAssocID="{6901489F-96BF-481D-889C-61D67B0AD992}" presName="parentLin" presStyleCnt="0"/>
      <dgm:spPr/>
    </dgm:pt>
    <dgm:pt modelId="{0C3C6A4C-0B1E-48E9-9639-DD380F4C71F8}" type="pres">
      <dgm:prSet presAssocID="{6901489F-96BF-481D-889C-61D67B0AD992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F20E0399-4DFA-4209-A0EF-A1BA35540286}" type="pres">
      <dgm:prSet presAssocID="{6901489F-96BF-481D-889C-61D67B0AD992}" presName="parentText" presStyleLbl="node1" presStyleIdx="1" presStyleCnt="5" custScaleX="142857" custLinFactNeighborX="-3852" custLinFactNeighborY="254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D1B799-E3E9-499F-8B81-08CDB2FBCF1D}" type="pres">
      <dgm:prSet presAssocID="{6901489F-96BF-481D-889C-61D67B0AD992}" presName="negativeSpace" presStyleCnt="0"/>
      <dgm:spPr/>
    </dgm:pt>
    <dgm:pt modelId="{8DD0FAB6-8EAA-41BA-A8E3-B5155B0A58A1}" type="pres">
      <dgm:prSet presAssocID="{6901489F-96BF-481D-889C-61D67B0AD992}" presName="childText" presStyleLbl="conFgAcc1" presStyleIdx="1" presStyleCnt="5">
        <dgm:presLayoutVars>
          <dgm:bulletEnabled val="1"/>
        </dgm:presLayoutVars>
      </dgm:prSet>
      <dgm:spPr/>
    </dgm:pt>
    <dgm:pt modelId="{C747930F-2EE5-4B91-9DC1-8E53BD6E551B}" type="pres">
      <dgm:prSet presAssocID="{FB075FA6-646C-4837-9D74-E95505051072}" presName="spaceBetweenRectangles" presStyleCnt="0"/>
      <dgm:spPr/>
    </dgm:pt>
    <dgm:pt modelId="{F15CF5BA-829C-4433-A300-72512DE19BA7}" type="pres">
      <dgm:prSet presAssocID="{8CDDBAC2-57A7-49D8-BDD7-507EB719E81C}" presName="parentLin" presStyleCnt="0"/>
      <dgm:spPr/>
    </dgm:pt>
    <dgm:pt modelId="{CE1B621E-E9B4-4DFF-B736-3FA3817B063F}" type="pres">
      <dgm:prSet presAssocID="{8CDDBAC2-57A7-49D8-BDD7-507EB719E81C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17DF73B6-B262-4B5D-8320-AC37C91518F0}" type="pres">
      <dgm:prSet presAssocID="{8CDDBAC2-57A7-49D8-BDD7-507EB719E81C}" presName="parentText" presStyleLbl="node1" presStyleIdx="2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4EFA23-7312-4899-9AAB-B48AB70DD36A}" type="pres">
      <dgm:prSet presAssocID="{8CDDBAC2-57A7-49D8-BDD7-507EB719E81C}" presName="negativeSpace" presStyleCnt="0"/>
      <dgm:spPr/>
    </dgm:pt>
    <dgm:pt modelId="{CB3F3D73-5A81-4AE4-847C-8D9D902795C6}" type="pres">
      <dgm:prSet presAssocID="{8CDDBAC2-57A7-49D8-BDD7-507EB719E81C}" presName="childText" presStyleLbl="conFgAcc1" presStyleIdx="2" presStyleCnt="5" custLinFactNeighborX="1341" custLinFactNeighborY="37994">
        <dgm:presLayoutVars>
          <dgm:bulletEnabled val="1"/>
        </dgm:presLayoutVars>
      </dgm:prSet>
      <dgm:spPr/>
    </dgm:pt>
    <dgm:pt modelId="{70873569-47B6-4E12-BBC5-B43D5F4EDEB4}" type="pres">
      <dgm:prSet presAssocID="{1A39D927-15EA-47D3-BDD3-F35CCD44C6D6}" presName="spaceBetweenRectangles" presStyleCnt="0"/>
      <dgm:spPr/>
    </dgm:pt>
    <dgm:pt modelId="{DD9381D3-6719-42D8-8E17-D5074534BDDD}" type="pres">
      <dgm:prSet presAssocID="{4D4823D6-3188-48E4-AC95-345CD618C1A4}" presName="parentLin" presStyleCnt="0"/>
      <dgm:spPr/>
    </dgm:pt>
    <dgm:pt modelId="{CF8A7E54-0520-4FCE-BA5B-972B1E35F317}" type="pres">
      <dgm:prSet presAssocID="{4D4823D6-3188-48E4-AC95-345CD618C1A4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5FEAE9EC-8D82-4592-8289-0BE84C37DB8B}" type="pres">
      <dgm:prSet presAssocID="{4D4823D6-3188-48E4-AC95-345CD618C1A4}" presName="parentText" presStyleLbl="node1" presStyleIdx="3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BAB02C-FD97-4ED6-A20E-FF56E51DBF37}" type="pres">
      <dgm:prSet presAssocID="{4D4823D6-3188-48E4-AC95-345CD618C1A4}" presName="negativeSpace" presStyleCnt="0"/>
      <dgm:spPr/>
    </dgm:pt>
    <dgm:pt modelId="{79B70E16-AFD0-4968-BD8E-B178420761A4}" type="pres">
      <dgm:prSet presAssocID="{4D4823D6-3188-48E4-AC95-345CD618C1A4}" presName="childText" presStyleLbl="conFgAcc1" presStyleIdx="3" presStyleCnt="5">
        <dgm:presLayoutVars>
          <dgm:bulletEnabled val="1"/>
        </dgm:presLayoutVars>
      </dgm:prSet>
      <dgm:spPr/>
    </dgm:pt>
    <dgm:pt modelId="{06C545D9-6710-481A-804F-4F5CDF1FC5F7}" type="pres">
      <dgm:prSet presAssocID="{4B957AEC-EC9E-40CB-9F99-05140AD18EC6}" presName="spaceBetweenRectangles" presStyleCnt="0"/>
      <dgm:spPr/>
    </dgm:pt>
    <dgm:pt modelId="{25A028D7-D80E-4EC7-A973-72F1E38FA42F}" type="pres">
      <dgm:prSet presAssocID="{857B531E-4958-498E-B85B-D8BD1662EE31}" presName="parentLin" presStyleCnt="0"/>
      <dgm:spPr/>
    </dgm:pt>
    <dgm:pt modelId="{C3736C24-EBA5-4988-A661-361390C2F43C}" type="pres">
      <dgm:prSet presAssocID="{857B531E-4958-498E-B85B-D8BD1662EE31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B3705839-8B00-4A3C-9B31-2FD03D59BD00}" type="pres">
      <dgm:prSet presAssocID="{857B531E-4958-498E-B85B-D8BD1662EE31}" presName="parentText" presStyleLbl="node1" presStyleIdx="4" presStyleCnt="5" custScaleX="14073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537DD9-6E71-45AD-A1C3-34964A7533C6}" type="pres">
      <dgm:prSet presAssocID="{857B531E-4958-498E-B85B-D8BD1662EE31}" presName="negativeSpace" presStyleCnt="0"/>
      <dgm:spPr/>
    </dgm:pt>
    <dgm:pt modelId="{86701D48-1F8F-476C-9508-4DF9532FDFE0}" type="pres">
      <dgm:prSet presAssocID="{857B531E-4958-498E-B85B-D8BD1662EE31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DA7B4627-91FD-4153-A2FB-8715B1364916}" type="presOf" srcId="{18909ACD-C763-4EFD-9F41-3E30965EB5B6}" destId="{0985E48B-7C7D-48CB-B489-5B230BE067A2}" srcOrd="0" destOrd="0" presId="urn:microsoft.com/office/officeart/2005/8/layout/list1"/>
    <dgm:cxn modelId="{9A2C8284-F7C0-4798-AAA5-49F74708AE3B}" type="presOf" srcId="{18909ACD-C763-4EFD-9F41-3E30965EB5B6}" destId="{EB2F37A5-2670-4275-87D1-DE45BA68D462}" srcOrd="1" destOrd="0" presId="urn:microsoft.com/office/officeart/2005/8/layout/list1"/>
    <dgm:cxn modelId="{9A5C7E5C-FE08-483D-B9A1-D82A3BDA01D5}" srcId="{9BE5E1C2-0236-4DA3-B6FB-4C78A0C0CFEE}" destId="{18909ACD-C763-4EFD-9F41-3E30965EB5B6}" srcOrd="0" destOrd="0" parTransId="{9172F575-EBE6-40E5-92B5-31CB436EE0A1}" sibTransId="{1E195940-04B3-451F-A80C-55D033F75DF4}"/>
    <dgm:cxn modelId="{E6C53BAC-C142-4FBE-8008-A9C16867D685}" srcId="{9BE5E1C2-0236-4DA3-B6FB-4C78A0C0CFEE}" destId="{8CDDBAC2-57A7-49D8-BDD7-507EB719E81C}" srcOrd="2" destOrd="0" parTransId="{CD5FF9E8-C60B-4793-882E-D13B9DBC6783}" sibTransId="{1A39D927-15EA-47D3-BDD3-F35CCD44C6D6}"/>
    <dgm:cxn modelId="{70A0C91F-FB8D-4081-8710-68EF48F10853}" type="presOf" srcId="{8CDDBAC2-57A7-49D8-BDD7-507EB719E81C}" destId="{CE1B621E-E9B4-4DFF-B736-3FA3817B063F}" srcOrd="0" destOrd="0" presId="urn:microsoft.com/office/officeart/2005/8/layout/list1"/>
    <dgm:cxn modelId="{FEED65CB-19EB-4279-B4E5-767840603B35}" type="presOf" srcId="{6901489F-96BF-481D-889C-61D67B0AD992}" destId="{F20E0399-4DFA-4209-A0EF-A1BA35540286}" srcOrd="1" destOrd="0" presId="urn:microsoft.com/office/officeart/2005/8/layout/list1"/>
    <dgm:cxn modelId="{CCA84E28-56E8-4866-A3A9-7F84D6200A9A}" type="presOf" srcId="{857B531E-4958-498E-B85B-D8BD1662EE31}" destId="{C3736C24-EBA5-4988-A661-361390C2F43C}" srcOrd="0" destOrd="0" presId="urn:microsoft.com/office/officeart/2005/8/layout/list1"/>
    <dgm:cxn modelId="{97DD83FC-E5AC-491D-B2D2-75362C010120}" type="presOf" srcId="{8CDDBAC2-57A7-49D8-BDD7-507EB719E81C}" destId="{17DF73B6-B262-4B5D-8320-AC37C91518F0}" srcOrd="1" destOrd="0" presId="urn:microsoft.com/office/officeart/2005/8/layout/list1"/>
    <dgm:cxn modelId="{8E55AD5F-FF26-4A72-A800-7CD71F37406C}" type="presOf" srcId="{4D4823D6-3188-48E4-AC95-345CD618C1A4}" destId="{5FEAE9EC-8D82-4592-8289-0BE84C37DB8B}" srcOrd="1" destOrd="0" presId="urn:microsoft.com/office/officeart/2005/8/layout/list1"/>
    <dgm:cxn modelId="{D9C732C5-BCD6-4131-86EE-F5E0C4203919}" srcId="{9BE5E1C2-0236-4DA3-B6FB-4C78A0C0CFEE}" destId="{6901489F-96BF-481D-889C-61D67B0AD992}" srcOrd="1" destOrd="0" parTransId="{FE35BD5F-A87F-45C1-9AF4-9F693E0FDD7C}" sibTransId="{FB075FA6-646C-4837-9D74-E95505051072}"/>
    <dgm:cxn modelId="{68A2DC34-EE3C-4B52-B40C-3BFFEC0B3516}" type="presOf" srcId="{6901489F-96BF-481D-889C-61D67B0AD992}" destId="{0C3C6A4C-0B1E-48E9-9639-DD380F4C71F8}" srcOrd="0" destOrd="0" presId="urn:microsoft.com/office/officeart/2005/8/layout/list1"/>
    <dgm:cxn modelId="{C97CB0C3-2C16-4460-A17B-BEB8B0E9A4FB}" type="presOf" srcId="{4D4823D6-3188-48E4-AC95-345CD618C1A4}" destId="{CF8A7E54-0520-4FCE-BA5B-972B1E35F317}" srcOrd="0" destOrd="0" presId="urn:microsoft.com/office/officeart/2005/8/layout/list1"/>
    <dgm:cxn modelId="{6866AFBC-7DC1-4BD3-A765-E669642C4748}" type="presOf" srcId="{9BE5E1C2-0236-4DA3-B6FB-4C78A0C0CFEE}" destId="{8263893A-76B1-4867-AA91-1B2BDD64FD42}" srcOrd="0" destOrd="0" presId="urn:microsoft.com/office/officeart/2005/8/layout/list1"/>
    <dgm:cxn modelId="{BBFA7E5A-E9FB-4DD2-8D1D-ED87297B89F5}" type="presOf" srcId="{857B531E-4958-498E-B85B-D8BD1662EE31}" destId="{B3705839-8B00-4A3C-9B31-2FD03D59BD00}" srcOrd="1" destOrd="0" presId="urn:microsoft.com/office/officeart/2005/8/layout/list1"/>
    <dgm:cxn modelId="{6DBFC56C-C6EE-462E-9E0E-F1F63E4FB2AC}" srcId="{9BE5E1C2-0236-4DA3-B6FB-4C78A0C0CFEE}" destId="{857B531E-4958-498E-B85B-D8BD1662EE31}" srcOrd="4" destOrd="0" parTransId="{41F3110B-E966-4148-AED2-23003A32D434}" sibTransId="{BBE2F318-8E1D-4CEC-99B6-FDB2C11109CD}"/>
    <dgm:cxn modelId="{C950A405-14CB-48ED-AD71-27DE90F22E6F}" srcId="{9BE5E1C2-0236-4DA3-B6FB-4C78A0C0CFEE}" destId="{4D4823D6-3188-48E4-AC95-345CD618C1A4}" srcOrd="3" destOrd="0" parTransId="{B5680895-9E94-48FC-83A9-2DF440A51B23}" sibTransId="{4B957AEC-EC9E-40CB-9F99-05140AD18EC6}"/>
    <dgm:cxn modelId="{E7B890F1-7776-4E2F-928A-1D30F4A18C2D}" type="presParOf" srcId="{8263893A-76B1-4867-AA91-1B2BDD64FD42}" destId="{44A3F56B-407F-47EC-9AA0-3315D8E8749C}" srcOrd="0" destOrd="0" presId="urn:microsoft.com/office/officeart/2005/8/layout/list1"/>
    <dgm:cxn modelId="{B9DDCCA5-18EA-4099-A46C-14043FA6CBAD}" type="presParOf" srcId="{44A3F56B-407F-47EC-9AA0-3315D8E8749C}" destId="{0985E48B-7C7D-48CB-B489-5B230BE067A2}" srcOrd="0" destOrd="0" presId="urn:microsoft.com/office/officeart/2005/8/layout/list1"/>
    <dgm:cxn modelId="{DEF4FFF4-E299-4A96-9B6D-7FB867042B21}" type="presParOf" srcId="{44A3F56B-407F-47EC-9AA0-3315D8E8749C}" destId="{EB2F37A5-2670-4275-87D1-DE45BA68D462}" srcOrd="1" destOrd="0" presId="urn:microsoft.com/office/officeart/2005/8/layout/list1"/>
    <dgm:cxn modelId="{54A8B603-5225-4212-998E-E6EA36DA8066}" type="presParOf" srcId="{8263893A-76B1-4867-AA91-1B2BDD64FD42}" destId="{DA0718F4-CEFF-4930-815E-D01F7316196E}" srcOrd="1" destOrd="0" presId="urn:microsoft.com/office/officeart/2005/8/layout/list1"/>
    <dgm:cxn modelId="{5A54A7A4-B58D-4A4C-8735-A5798DD31367}" type="presParOf" srcId="{8263893A-76B1-4867-AA91-1B2BDD64FD42}" destId="{23480FDC-F48D-483A-942F-68D1EFA6143D}" srcOrd="2" destOrd="0" presId="urn:microsoft.com/office/officeart/2005/8/layout/list1"/>
    <dgm:cxn modelId="{21E1A09D-393E-4118-BFFC-66058AB52623}" type="presParOf" srcId="{8263893A-76B1-4867-AA91-1B2BDD64FD42}" destId="{3FFE69A8-A4F1-41AD-91C8-7A34D9FCA9C4}" srcOrd="3" destOrd="0" presId="urn:microsoft.com/office/officeart/2005/8/layout/list1"/>
    <dgm:cxn modelId="{6E893DA9-8245-443A-84D1-D3B82550A23B}" type="presParOf" srcId="{8263893A-76B1-4867-AA91-1B2BDD64FD42}" destId="{0A4B5280-1FC0-4B48-B798-810128CB9787}" srcOrd="4" destOrd="0" presId="urn:microsoft.com/office/officeart/2005/8/layout/list1"/>
    <dgm:cxn modelId="{91BFBB8E-807F-4D81-A33C-A3C99F9705E4}" type="presParOf" srcId="{0A4B5280-1FC0-4B48-B798-810128CB9787}" destId="{0C3C6A4C-0B1E-48E9-9639-DD380F4C71F8}" srcOrd="0" destOrd="0" presId="urn:microsoft.com/office/officeart/2005/8/layout/list1"/>
    <dgm:cxn modelId="{4E4106CF-EC63-4177-B32B-5000FF000E21}" type="presParOf" srcId="{0A4B5280-1FC0-4B48-B798-810128CB9787}" destId="{F20E0399-4DFA-4209-A0EF-A1BA35540286}" srcOrd="1" destOrd="0" presId="urn:microsoft.com/office/officeart/2005/8/layout/list1"/>
    <dgm:cxn modelId="{3CC1B21C-5321-44C8-94A0-D54B973E7724}" type="presParOf" srcId="{8263893A-76B1-4867-AA91-1B2BDD64FD42}" destId="{4ED1B799-E3E9-499F-8B81-08CDB2FBCF1D}" srcOrd="5" destOrd="0" presId="urn:microsoft.com/office/officeart/2005/8/layout/list1"/>
    <dgm:cxn modelId="{C121D9DD-EB56-4E89-9EF8-8C29D39DAB9B}" type="presParOf" srcId="{8263893A-76B1-4867-AA91-1B2BDD64FD42}" destId="{8DD0FAB6-8EAA-41BA-A8E3-B5155B0A58A1}" srcOrd="6" destOrd="0" presId="urn:microsoft.com/office/officeart/2005/8/layout/list1"/>
    <dgm:cxn modelId="{1D9E045E-FACD-4F90-95B3-7E41E5C7A466}" type="presParOf" srcId="{8263893A-76B1-4867-AA91-1B2BDD64FD42}" destId="{C747930F-2EE5-4B91-9DC1-8E53BD6E551B}" srcOrd="7" destOrd="0" presId="urn:microsoft.com/office/officeart/2005/8/layout/list1"/>
    <dgm:cxn modelId="{C9CF841B-DEEF-4A59-A266-614493C26BE8}" type="presParOf" srcId="{8263893A-76B1-4867-AA91-1B2BDD64FD42}" destId="{F15CF5BA-829C-4433-A300-72512DE19BA7}" srcOrd="8" destOrd="0" presId="urn:microsoft.com/office/officeart/2005/8/layout/list1"/>
    <dgm:cxn modelId="{8258E482-68EC-467E-8F44-2B2D4DCD36BA}" type="presParOf" srcId="{F15CF5BA-829C-4433-A300-72512DE19BA7}" destId="{CE1B621E-E9B4-4DFF-B736-3FA3817B063F}" srcOrd="0" destOrd="0" presId="urn:microsoft.com/office/officeart/2005/8/layout/list1"/>
    <dgm:cxn modelId="{20118A0A-0A0C-4BEB-B0E1-79ADAA7FA913}" type="presParOf" srcId="{F15CF5BA-829C-4433-A300-72512DE19BA7}" destId="{17DF73B6-B262-4B5D-8320-AC37C91518F0}" srcOrd="1" destOrd="0" presId="urn:microsoft.com/office/officeart/2005/8/layout/list1"/>
    <dgm:cxn modelId="{0A9C4111-6EA9-48D2-AEAD-3E036EBF59C6}" type="presParOf" srcId="{8263893A-76B1-4867-AA91-1B2BDD64FD42}" destId="{854EFA23-7312-4899-9AAB-B48AB70DD36A}" srcOrd="9" destOrd="0" presId="urn:microsoft.com/office/officeart/2005/8/layout/list1"/>
    <dgm:cxn modelId="{EABB5D00-4DA9-4EF0-8156-6D10CA4787C6}" type="presParOf" srcId="{8263893A-76B1-4867-AA91-1B2BDD64FD42}" destId="{CB3F3D73-5A81-4AE4-847C-8D9D902795C6}" srcOrd="10" destOrd="0" presId="urn:microsoft.com/office/officeart/2005/8/layout/list1"/>
    <dgm:cxn modelId="{B2079DBE-8CAD-45C7-8AEA-70329D5318E9}" type="presParOf" srcId="{8263893A-76B1-4867-AA91-1B2BDD64FD42}" destId="{70873569-47B6-4E12-BBC5-B43D5F4EDEB4}" srcOrd="11" destOrd="0" presId="urn:microsoft.com/office/officeart/2005/8/layout/list1"/>
    <dgm:cxn modelId="{AF0664E9-0E06-4018-AFE3-C4491A7AF528}" type="presParOf" srcId="{8263893A-76B1-4867-AA91-1B2BDD64FD42}" destId="{DD9381D3-6719-42D8-8E17-D5074534BDDD}" srcOrd="12" destOrd="0" presId="urn:microsoft.com/office/officeart/2005/8/layout/list1"/>
    <dgm:cxn modelId="{7052102A-F11E-4DBE-AACF-138FEE56E6C8}" type="presParOf" srcId="{DD9381D3-6719-42D8-8E17-D5074534BDDD}" destId="{CF8A7E54-0520-4FCE-BA5B-972B1E35F317}" srcOrd="0" destOrd="0" presId="urn:microsoft.com/office/officeart/2005/8/layout/list1"/>
    <dgm:cxn modelId="{2DEF0A41-1B55-4D99-8A5F-F4BF54E5053B}" type="presParOf" srcId="{DD9381D3-6719-42D8-8E17-D5074534BDDD}" destId="{5FEAE9EC-8D82-4592-8289-0BE84C37DB8B}" srcOrd="1" destOrd="0" presId="urn:microsoft.com/office/officeart/2005/8/layout/list1"/>
    <dgm:cxn modelId="{FE2613CA-2566-41C2-AB8F-62DB9BB348C1}" type="presParOf" srcId="{8263893A-76B1-4867-AA91-1B2BDD64FD42}" destId="{F3BAB02C-FD97-4ED6-A20E-FF56E51DBF37}" srcOrd="13" destOrd="0" presId="urn:microsoft.com/office/officeart/2005/8/layout/list1"/>
    <dgm:cxn modelId="{B6F24789-4F85-45E1-A442-545951EA6D51}" type="presParOf" srcId="{8263893A-76B1-4867-AA91-1B2BDD64FD42}" destId="{79B70E16-AFD0-4968-BD8E-B178420761A4}" srcOrd="14" destOrd="0" presId="urn:microsoft.com/office/officeart/2005/8/layout/list1"/>
    <dgm:cxn modelId="{A09E198D-1190-44C0-96DD-28E4F3F291B6}" type="presParOf" srcId="{8263893A-76B1-4867-AA91-1B2BDD64FD42}" destId="{06C545D9-6710-481A-804F-4F5CDF1FC5F7}" srcOrd="15" destOrd="0" presId="urn:microsoft.com/office/officeart/2005/8/layout/list1"/>
    <dgm:cxn modelId="{133A1D9D-4D13-49B5-878D-5955CF818343}" type="presParOf" srcId="{8263893A-76B1-4867-AA91-1B2BDD64FD42}" destId="{25A028D7-D80E-4EC7-A973-72F1E38FA42F}" srcOrd="16" destOrd="0" presId="urn:microsoft.com/office/officeart/2005/8/layout/list1"/>
    <dgm:cxn modelId="{5B1B7055-B1A7-4789-BE1B-CCF256BFFB49}" type="presParOf" srcId="{25A028D7-D80E-4EC7-A973-72F1E38FA42F}" destId="{C3736C24-EBA5-4988-A661-361390C2F43C}" srcOrd="0" destOrd="0" presId="urn:microsoft.com/office/officeart/2005/8/layout/list1"/>
    <dgm:cxn modelId="{36F444F2-9751-42AC-A3FC-F2BA8113BEAC}" type="presParOf" srcId="{25A028D7-D80E-4EC7-A973-72F1E38FA42F}" destId="{B3705839-8B00-4A3C-9B31-2FD03D59BD00}" srcOrd="1" destOrd="0" presId="urn:microsoft.com/office/officeart/2005/8/layout/list1"/>
    <dgm:cxn modelId="{EEE3FFDD-A9BB-4DBE-B8A8-362086542C14}" type="presParOf" srcId="{8263893A-76B1-4867-AA91-1B2BDD64FD42}" destId="{D9537DD9-6E71-45AD-A1C3-34964A7533C6}" srcOrd="17" destOrd="0" presId="urn:microsoft.com/office/officeart/2005/8/layout/list1"/>
    <dgm:cxn modelId="{218A85C6-2992-4F98-AF6D-7005B45AB170}" type="presParOf" srcId="{8263893A-76B1-4867-AA91-1B2BDD64FD42}" destId="{86701D48-1F8F-476C-9508-4DF9532FDFE0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4B3851-9F29-4BC4-90A0-395F2A01C1C9}">
      <dsp:nvSpPr>
        <dsp:cNvPr id="0" name=""/>
        <dsp:cNvSpPr/>
      </dsp:nvSpPr>
      <dsp:spPr>
        <a:xfrm>
          <a:off x="4322241" y="2184647"/>
          <a:ext cx="3067397" cy="7299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7406"/>
              </a:lnTo>
              <a:lnTo>
                <a:pt x="3067397" y="497406"/>
              </a:lnTo>
              <a:lnTo>
                <a:pt x="3067397" y="72990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45BF8A-DF9B-4E85-9600-48ED01D5206B}">
      <dsp:nvSpPr>
        <dsp:cNvPr id="0" name=""/>
        <dsp:cNvSpPr/>
      </dsp:nvSpPr>
      <dsp:spPr>
        <a:xfrm>
          <a:off x="4276521" y="2184647"/>
          <a:ext cx="91440" cy="72990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2990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D5B528-1A64-453B-BD03-93ED69EDFE67}">
      <dsp:nvSpPr>
        <dsp:cNvPr id="0" name=""/>
        <dsp:cNvSpPr/>
      </dsp:nvSpPr>
      <dsp:spPr>
        <a:xfrm>
          <a:off x="1254844" y="2184647"/>
          <a:ext cx="3067397" cy="729901"/>
        </a:xfrm>
        <a:custGeom>
          <a:avLst/>
          <a:gdLst/>
          <a:ahLst/>
          <a:cxnLst/>
          <a:rect l="0" t="0" r="0" b="0"/>
          <a:pathLst>
            <a:path>
              <a:moveTo>
                <a:pt x="3067397" y="0"/>
              </a:moveTo>
              <a:lnTo>
                <a:pt x="3067397" y="497406"/>
              </a:lnTo>
              <a:lnTo>
                <a:pt x="0" y="497406"/>
              </a:lnTo>
              <a:lnTo>
                <a:pt x="0" y="72990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C4601A-10B1-4244-817E-2817EDE9628E}">
      <dsp:nvSpPr>
        <dsp:cNvPr id="0" name=""/>
        <dsp:cNvSpPr/>
      </dsp:nvSpPr>
      <dsp:spPr>
        <a:xfrm>
          <a:off x="3067397" y="590995"/>
          <a:ext cx="2509688" cy="15936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D6BFEF-EF23-43FB-B05C-8559015894AC}">
      <dsp:nvSpPr>
        <dsp:cNvPr id="0" name=""/>
        <dsp:cNvSpPr/>
      </dsp:nvSpPr>
      <dsp:spPr>
        <a:xfrm>
          <a:off x="3346251" y="855907"/>
          <a:ext cx="2509688" cy="15936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Образовательные 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результаты</a:t>
          </a:r>
          <a:endParaRPr lang="ru-RU" sz="2100" kern="1200" dirty="0"/>
        </a:p>
      </dsp:txBody>
      <dsp:txXfrm>
        <a:off x="3392927" y="902583"/>
        <a:ext cx="2416336" cy="1500300"/>
      </dsp:txXfrm>
    </dsp:sp>
    <dsp:sp modelId="{67B5CA66-0AD9-4667-9F9A-FBAB789ABCEB}">
      <dsp:nvSpPr>
        <dsp:cNvPr id="0" name=""/>
        <dsp:cNvSpPr/>
      </dsp:nvSpPr>
      <dsp:spPr>
        <a:xfrm>
          <a:off x="0" y="2914548"/>
          <a:ext cx="2509688" cy="15936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C29572-BF93-47A1-A0D2-B1429F76D45F}">
      <dsp:nvSpPr>
        <dsp:cNvPr id="0" name=""/>
        <dsp:cNvSpPr/>
      </dsp:nvSpPr>
      <dsp:spPr>
        <a:xfrm>
          <a:off x="278854" y="3179460"/>
          <a:ext cx="2509688" cy="15936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предметные</a:t>
          </a:r>
          <a:endParaRPr lang="ru-RU" sz="2100" kern="1200" dirty="0"/>
        </a:p>
      </dsp:txBody>
      <dsp:txXfrm>
        <a:off x="325530" y="3226136"/>
        <a:ext cx="2416336" cy="1500300"/>
      </dsp:txXfrm>
    </dsp:sp>
    <dsp:sp modelId="{BD8FC36F-588B-4A78-8C32-7C228690F8F0}">
      <dsp:nvSpPr>
        <dsp:cNvPr id="0" name=""/>
        <dsp:cNvSpPr/>
      </dsp:nvSpPr>
      <dsp:spPr>
        <a:xfrm>
          <a:off x="3067397" y="2914548"/>
          <a:ext cx="2509688" cy="15936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6B1098-0DEB-4E8C-8E6C-7BD8B93CAE3F}">
      <dsp:nvSpPr>
        <dsp:cNvPr id="0" name=""/>
        <dsp:cNvSpPr/>
      </dsp:nvSpPr>
      <dsp:spPr>
        <a:xfrm>
          <a:off x="3346251" y="3179460"/>
          <a:ext cx="2509688" cy="15936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>
        <a:off x="3392927" y="3226136"/>
        <a:ext cx="2416336" cy="1500300"/>
      </dsp:txXfrm>
    </dsp:sp>
    <dsp:sp modelId="{DF3BD879-5EAF-42C8-8E58-42FBD2EA5299}">
      <dsp:nvSpPr>
        <dsp:cNvPr id="0" name=""/>
        <dsp:cNvSpPr/>
      </dsp:nvSpPr>
      <dsp:spPr>
        <a:xfrm>
          <a:off x="6134794" y="2914548"/>
          <a:ext cx="2509688" cy="15936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3FB468-801C-4C05-BCEF-99F98C712E80}">
      <dsp:nvSpPr>
        <dsp:cNvPr id="0" name=""/>
        <dsp:cNvSpPr/>
      </dsp:nvSpPr>
      <dsp:spPr>
        <a:xfrm>
          <a:off x="6413648" y="3179460"/>
          <a:ext cx="2509688" cy="15936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личностные</a:t>
          </a:r>
          <a:endParaRPr lang="ru-RU" sz="2100" kern="1200" dirty="0"/>
        </a:p>
      </dsp:txBody>
      <dsp:txXfrm>
        <a:off x="6460324" y="3226136"/>
        <a:ext cx="2416336" cy="15003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480FDC-F48D-483A-942F-68D1EFA6143D}">
      <dsp:nvSpPr>
        <dsp:cNvPr id="0" name=""/>
        <dsp:cNvSpPr/>
      </dsp:nvSpPr>
      <dsp:spPr>
        <a:xfrm>
          <a:off x="0" y="109020"/>
          <a:ext cx="8596312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2F37A5-2670-4275-87D1-DE45BA68D462}">
      <dsp:nvSpPr>
        <dsp:cNvPr id="0" name=""/>
        <dsp:cNvSpPr/>
      </dsp:nvSpPr>
      <dsp:spPr>
        <a:xfrm>
          <a:off x="409248" y="7758"/>
          <a:ext cx="8184956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</a:rPr>
            <a:t>Фиксирование результатов в </a:t>
          </a:r>
          <a:r>
            <a:rPr lang="ru-RU" sz="2400" b="1" kern="1200" dirty="0" err="1" smtClean="0">
              <a:solidFill>
                <a:schemeClr val="bg1"/>
              </a:solidFill>
            </a:rPr>
            <a:t>портфолио</a:t>
          </a:r>
          <a:endParaRPr lang="ru-RU" sz="2400" b="1" kern="1200" dirty="0">
            <a:solidFill>
              <a:schemeClr val="bg1"/>
            </a:solidFill>
          </a:endParaRPr>
        </a:p>
      </dsp:txBody>
      <dsp:txXfrm>
        <a:off x="439510" y="38020"/>
        <a:ext cx="8124432" cy="559396"/>
      </dsp:txXfrm>
    </dsp:sp>
    <dsp:sp modelId="{8DD0FAB6-8EAA-41BA-A8E3-B5155B0A58A1}">
      <dsp:nvSpPr>
        <dsp:cNvPr id="0" name=""/>
        <dsp:cNvSpPr/>
      </dsp:nvSpPr>
      <dsp:spPr>
        <a:xfrm>
          <a:off x="0" y="1270278"/>
          <a:ext cx="8596312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0E0399-4DFA-4209-A0EF-A1BA35540286}">
      <dsp:nvSpPr>
        <dsp:cNvPr id="0" name=""/>
        <dsp:cNvSpPr/>
      </dsp:nvSpPr>
      <dsp:spPr>
        <a:xfrm>
          <a:off x="393484" y="976083"/>
          <a:ext cx="8184956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</a:rPr>
            <a:t>Качественная оценка</a:t>
          </a:r>
          <a:endParaRPr lang="ru-RU" sz="2400" b="1" kern="1200" dirty="0">
            <a:solidFill>
              <a:schemeClr val="bg1"/>
            </a:solidFill>
          </a:endParaRPr>
        </a:p>
      </dsp:txBody>
      <dsp:txXfrm>
        <a:off x="423746" y="1006345"/>
        <a:ext cx="8124432" cy="559396"/>
      </dsp:txXfrm>
    </dsp:sp>
    <dsp:sp modelId="{CB3F3D73-5A81-4AE4-847C-8D9D902795C6}">
      <dsp:nvSpPr>
        <dsp:cNvPr id="0" name=""/>
        <dsp:cNvSpPr/>
      </dsp:nvSpPr>
      <dsp:spPr>
        <a:xfrm>
          <a:off x="0" y="2265924"/>
          <a:ext cx="8596312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DF73B6-B262-4B5D-8320-AC37C91518F0}">
      <dsp:nvSpPr>
        <dsp:cNvPr id="0" name=""/>
        <dsp:cNvSpPr/>
      </dsp:nvSpPr>
      <dsp:spPr>
        <a:xfrm>
          <a:off x="409248" y="1912879"/>
          <a:ext cx="8184956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</a:rPr>
            <a:t>Предметная результативность, </a:t>
          </a:r>
          <a:r>
            <a:rPr lang="ru-RU" sz="2400" b="1" kern="1200" dirty="0" err="1" smtClean="0">
              <a:solidFill>
                <a:schemeClr val="bg1"/>
              </a:solidFill>
            </a:rPr>
            <a:t>метапредметные</a:t>
          </a:r>
          <a:r>
            <a:rPr lang="ru-RU" sz="2400" b="1" kern="1200" dirty="0" smtClean="0">
              <a:solidFill>
                <a:schemeClr val="bg1"/>
              </a:solidFill>
            </a:rPr>
            <a:t> УУД, самооценка, оценка итоговых результатов</a:t>
          </a:r>
          <a:endParaRPr lang="ru-RU" sz="2400" b="1" kern="1200" dirty="0">
            <a:solidFill>
              <a:schemeClr val="bg1"/>
            </a:solidFill>
          </a:endParaRPr>
        </a:p>
      </dsp:txBody>
      <dsp:txXfrm>
        <a:off x="439510" y="1943141"/>
        <a:ext cx="8124432" cy="559396"/>
      </dsp:txXfrm>
    </dsp:sp>
    <dsp:sp modelId="{79B70E16-AFD0-4968-BD8E-B178420761A4}">
      <dsp:nvSpPr>
        <dsp:cNvPr id="0" name=""/>
        <dsp:cNvSpPr/>
      </dsp:nvSpPr>
      <dsp:spPr>
        <a:xfrm>
          <a:off x="0" y="3175399"/>
          <a:ext cx="8596312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EAE9EC-8D82-4592-8289-0BE84C37DB8B}">
      <dsp:nvSpPr>
        <dsp:cNvPr id="0" name=""/>
        <dsp:cNvSpPr/>
      </dsp:nvSpPr>
      <dsp:spPr>
        <a:xfrm>
          <a:off x="409248" y="2865439"/>
          <a:ext cx="8184956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</a:rPr>
            <a:t>Оценка </a:t>
          </a:r>
          <a:r>
            <a:rPr lang="ru-RU" sz="2400" b="1" kern="1200" dirty="0" err="1" smtClean="0">
              <a:solidFill>
                <a:schemeClr val="bg1"/>
              </a:solidFill>
            </a:rPr>
            <a:t>сформированности</a:t>
          </a:r>
          <a:r>
            <a:rPr lang="ru-RU" sz="2400" b="1" kern="1200" dirty="0" smtClean="0">
              <a:solidFill>
                <a:schemeClr val="bg1"/>
              </a:solidFill>
            </a:rPr>
            <a:t> </a:t>
          </a:r>
          <a:r>
            <a:rPr lang="ru-RU" sz="2400" b="1" kern="1200" dirty="0" err="1" smtClean="0">
              <a:solidFill>
                <a:schemeClr val="bg1"/>
              </a:solidFill>
            </a:rPr>
            <a:t>метапредметных</a:t>
          </a:r>
          <a:r>
            <a:rPr lang="ru-RU" sz="2400" b="1" kern="1200" dirty="0" smtClean="0">
              <a:solidFill>
                <a:schemeClr val="bg1"/>
              </a:solidFill>
            </a:rPr>
            <a:t> УУД </a:t>
          </a:r>
        </a:p>
      </dsp:txBody>
      <dsp:txXfrm>
        <a:off x="439510" y="2895701"/>
        <a:ext cx="8124432" cy="559396"/>
      </dsp:txXfrm>
    </dsp:sp>
    <dsp:sp modelId="{86701D48-1F8F-476C-9508-4DF9532FDFE0}">
      <dsp:nvSpPr>
        <dsp:cNvPr id="0" name=""/>
        <dsp:cNvSpPr/>
      </dsp:nvSpPr>
      <dsp:spPr>
        <a:xfrm>
          <a:off x="0" y="4127959"/>
          <a:ext cx="8596312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705839-8B00-4A3C-9B31-2FD03D59BD00}">
      <dsp:nvSpPr>
        <dsp:cNvPr id="0" name=""/>
        <dsp:cNvSpPr/>
      </dsp:nvSpPr>
      <dsp:spPr>
        <a:xfrm>
          <a:off x="415124" y="3817999"/>
          <a:ext cx="8179333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</a:rPr>
            <a:t>Оценка предметной результативности</a:t>
          </a:r>
        </a:p>
      </dsp:txBody>
      <dsp:txXfrm>
        <a:off x="445386" y="3848261"/>
        <a:ext cx="8118809" cy="5593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r">
              <a:defRPr sz="1200"/>
            </a:lvl1pPr>
          </a:lstStyle>
          <a:p>
            <a:fld id="{C8879DE6-1C23-40CC-8798-7508F921F6F9}" type="datetimeFigureOut">
              <a:rPr lang="ru-RU" smtClean="0"/>
              <a:pPr/>
              <a:t>22.03.2016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r">
              <a:defRPr sz="1200"/>
            </a:lvl1pPr>
          </a:lstStyle>
          <a:p>
            <a:fld id="{0A756BF5-CEC4-4AC3-AF06-B3587BB197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646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9FA8F-6C77-425F-A5DD-F51CF970A4EA}" type="datetimeFigureOut">
              <a:rPr lang="ru-RU" smtClean="0"/>
              <a:pPr/>
              <a:t>22.03.2016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B124F-8371-4E4C-AF50-0419C6295D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8256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9FA8F-6C77-425F-A5DD-F51CF970A4EA}" type="datetimeFigureOut">
              <a:rPr lang="ru-RU" smtClean="0"/>
              <a:pPr/>
              <a:t>22.03.2016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B124F-8371-4E4C-AF50-0419C6295D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4195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9FA8F-6C77-425F-A5DD-F51CF970A4EA}" type="datetimeFigureOut">
              <a:rPr lang="ru-RU" smtClean="0"/>
              <a:pPr/>
              <a:t>22.03.2016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B124F-8371-4E4C-AF50-0419C6295DB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27518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9FA8F-6C77-425F-A5DD-F51CF970A4EA}" type="datetimeFigureOut">
              <a:rPr lang="ru-RU" smtClean="0"/>
              <a:pPr/>
              <a:t>22.03.2016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B124F-8371-4E4C-AF50-0419C6295D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43924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9FA8F-6C77-425F-A5DD-F51CF970A4EA}" type="datetimeFigureOut">
              <a:rPr lang="ru-RU" smtClean="0"/>
              <a:pPr/>
              <a:t>22.03.2016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B124F-8371-4E4C-AF50-0419C6295DB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59552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9FA8F-6C77-425F-A5DD-F51CF970A4EA}" type="datetimeFigureOut">
              <a:rPr lang="ru-RU" smtClean="0"/>
              <a:pPr/>
              <a:t>22.03.2016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B124F-8371-4E4C-AF50-0419C6295D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958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9FA8F-6C77-425F-A5DD-F51CF970A4EA}" type="datetimeFigureOut">
              <a:rPr lang="ru-RU" smtClean="0"/>
              <a:pPr/>
              <a:t>22.03.2016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B124F-8371-4E4C-AF50-0419C6295D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39999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9FA8F-6C77-425F-A5DD-F51CF970A4EA}" type="datetimeFigureOut">
              <a:rPr lang="ru-RU" smtClean="0"/>
              <a:pPr/>
              <a:t>22.03.2016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B124F-8371-4E4C-AF50-0419C6295D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6866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9FA8F-6C77-425F-A5DD-F51CF970A4EA}" type="datetimeFigureOut">
              <a:rPr lang="ru-RU" smtClean="0"/>
              <a:pPr/>
              <a:t>22.03.2016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B124F-8371-4E4C-AF50-0419C6295D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0061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9FA8F-6C77-425F-A5DD-F51CF970A4EA}" type="datetimeFigureOut">
              <a:rPr lang="ru-RU" smtClean="0"/>
              <a:pPr/>
              <a:t>22.03.2016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B124F-8371-4E4C-AF50-0419C6295D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8787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9FA8F-6C77-425F-A5DD-F51CF970A4EA}" type="datetimeFigureOut">
              <a:rPr lang="ru-RU" smtClean="0"/>
              <a:pPr/>
              <a:t>22.03.2016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B124F-8371-4E4C-AF50-0419C6295D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94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9FA8F-6C77-425F-A5DD-F51CF970A4EA}" type="datetimeFigureOut">
              <a:rPr lang="ru-RU" smtClean="0"/>
              <a:pPr/>
              <a:t>22.03.2016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B124F-8371-4E4C-AF50-0419C6295D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043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9FA8F-6C77-425F-A5DD-F51CF970A4EA}" type="datetimeFigureOut">
              <a:rPr lang="ru-RU" smtClean="0"/>
              <a:pPr/>
              <a:t>22.03.2016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B124F-8371-4E4C-AF50-0419C6295D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0635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9FA8F-6C77-425F-A5DD-F51CF970A4EA}" type="datetimeFigureOut">
              <a:rPr lang="ru-RU" smtClean="0"/>
              <a:pPr/>
              <a:t>22.03.2016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B124F-8371-4E4C-AF50-0419C6295D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0683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9FA8F-6C77-425F-A5DD-F51CF970A4EA}" type="datetimeFigureOut">
              <a:rPr lang="ru-RU" smtClean="0"/>
              <a:pPr/>
              <a:t>22.03.2016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B124F-8371-4E4C-AF50-0419C6295D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3879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9FA8F-6C77-425F-A5DD-F51CF970A4EA}" type="datetimeFigureOut">
              <a:rPr lang="ru-RU" smtClean="0"/>
              <a:pPr/>
              <a:t>22.03.2016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B124F-8371-4E4C-AF50-0419C6295D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7861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9FA8F-6C77-425F-A5DD-F51CF970A4EA}" type="datetimeFigureOut">
              <a:rPr lang="ru-RU" smtClean="0"/>
              <a:pPr/>
              <a:t>22.03.2016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BBB124F-8371-4E4C-AF50-0419C6295D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6283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6" r:id="rId1"/>
    <p:sldLayoutId id="2147483987" r:id="rId2"/>
    <p:sldLayoutId id="2147483988" r:id="rId3"/>
    <p:sldLayoutId id="2147483989" r:id="rId4"/>
    <p:sldLayoutId id="2147483990" r:id="rId5"/>
    <p:sldLayoutId id="2147483991" r:id="rId6"/>
    <p:sldLayoutId id="2147483992" r:id="rId7"/>
    <p:sldLayoutId id="2147483993" r:id="rId8"/>
    <p:sldLayoutId id="2147483994" r:id="rId9"/>
    <p:sldLayoutId id="2147483995" r:id="rId10"/>
    <p:sldLayoutId id="2147483996" r:id="rId11"/>
    <p:sldLayoutId id="2147483997" r:id="rId12"/>
    <p:sldLayoutId id="2147483998" r:id="rId13"/>
    <p:sldLayoutId id="2147483999" r:id="rId14"/>
    <p:sldLayoutId id="2147484000" r:id="rId15"/>
    <p:sldLayoutId id="214748400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1986" y="451490"/>
            <a:ext cx="9782354" cy="4705443"/>
          </a:xfrm>
        </p:spPr>
        <p:txBody>
          <a:bodyPr>
            <a:normAutofit/>
          </a:bodyPr>
          <a:lstStyle/>
          <a:p>
            <a:pPr algn="ctr"/>
            <a:r>
              <a:rPr lang="ru-RU" sz="4000" b="0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/>
            </a:r>
            <a:br>
              <a:rPr lang="ru-RU" sz="4000" b="0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</a:br>
            <a:r>
              <a:rPr lang="ru-RU" dirty="0" smtClean="0">
                <a:solidFill>
                  <a:schemeClr val="accent5"/>
                </a:solidFill>
                <a:latin typeface="Arial Black" pitchFamily="34" charset="0"/>
              </a:rPr>
              <a:t>«</a:t>
            </a:r>
            <a:r>
              <a:rPr lang="ru-RU" sz="4400" dirty="0" smtClean="0">
                <a:solidFill>
                  <a:schemeClr val="accent5"/>
                </a:solidFill>
                <a:latin typeface="Arial Black" pitchFamily="34" charset="0"/>
              </a:rPr>
              <a:t>Модель оценки </a:t>
            </a:r>
            <a:r>
              <a:rPr lang="ru-RU" sz="4400" dirty="0" err="1" smtClean="0">
                <a:solidFill>
                  <a:schemeClr val="accent5"/>
                </a:solidFill>
                <a:latin typeface="Arial Black" pitchFamily="34" charset="0"/>
              </a:rPr>
              <a:t>сформированности</a:t>
            </a:r>
            <a:r>
              <a:rPr lang="ru-RU" sz="4400" dirty="0" smtClean="0">
                <a:solidFill>
                  <a:schemeClr val="accent5"/>
                </a:solidFill>
                <a:latin typeface="Arial Black" pitchFamily="34" charset="0"/>
              </a:rPr>
              <a:t> </a:t>
            </a:r>
            <a:r>
              <a:rPr lang="ru-RU" sz="4400" dirty="0" err="1" smtClean="0">
                <a:solidFill>
                  <a:schemeClr val="accent5"/>
                </a:solidFill>
                <a:latin typeface="Arial Black" pitchFamily="34" charset="0"/>
              </a:rPr>
              <a:t>метапредметных</a:t>
            </a:r>
            <a:r>
              <a:rPr lang="ru-RU" sz="4400" dirty="0" smtClean="0">
                <a:solidFill>
                  <a:schemeClr val="accent5"/>
                </a:solidFill>
                <a:latin typeface="Arial Black" pitchFamily="34" charset="0"/>
              </a:rPr>
              <a:t> УУД </a:t>
            </a:r>
            <a:br>
              <a:rPr lang="ru-RU" sz="4400" dirty="0" smtClean="0">
                <a:solidFill>
                  <a:schemeClr val="accent5"/>
                </a:solidFill>
                <a:latin typeface="Arial Black" pitchFamily="34" charset="0"/>
              </a:rPr>
            </a:br>
            <a:r>
              <a:rPr lang="ru-RU" sz="4400" dirty="0" smtClean="0">
                <a:solidFill>
                  <a:schemeClr val="accent5"/>
                </a:solidFill>
                <a:latin typeface="Arial Black" pitchFamily="34" charset="0"/>
              </a:rPr>
              <a:t>в условиях реализации </a:t>
            </a:r>
            <a:br>
              <a:rPr lang="ru-RU" sz="4400" dirty="0" smtClean="0">
                <a:solidFill>
                  <a:schemeClr val="accent5"/>
                </a:solidFill>
                <a:latin typeface="Arial Black" pitchFamily="34" charset="0"/>
              </a:rPr>
            </a:br>
            <a:r>
              <a:rPr lang="ru-RU" sz="4400" dirty="0" smtClean="0">
                <a:solidFill>
                  <a:schemeClr val="accent5"/>
                </a:solidFill>
                <a:latin typeface="Arial Black" pitchFamily="34" charset="0"/>
              </a:rPr>
              <a:t>ФГОС ООО»</a:t>
            </a:r>
            <a:r>
              <a:rPr lang="ru-RU" sz="4400" dirty="0" smtClean="0">
                <a:solidFill>
                  <a:schemeClr val="accent5"/>
                </a:solidFill>
              </a:rPr>
              <a:t/>
            </a:r>
            <a:br>
              <a:rPr lang="ru-RU" sz="4400" dirty="0" smtClean="0">
                <a:solidFill>
                  <a:schemeClr val="accent5"/>
                </a:solidFill>
              </a:rPr>
            </a:br>
            <a:endParaRPr lang="ru-RU" sz="32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50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4831131"/>
              </p:ext>
            </p:extLst>
          </p:nvPr>
        </p:nvGraphicFramePr>
        <p:xfrm>
          <a:off x="677862" y="677918"/>
          <a:ext cx="8923337" cy="53641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988676" y="4430816"/>
            <a:ext cx="252248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b="1" dirty="0" err="1" smtClean="0"/>
              <a:t>метапредметные</a:t>
            </a:r>
            <a:endParaRPr lang="ru-RU" sz="21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4967" y="805219"/>
            <a:ext cx="8769035" cy="5431808"/>
          </a:xfrm>
        </p:spPr>
        <p:txBody>
          <a:bodyPr>
            <a:noAutofit/>
          </a:bodyPr>
          <a:lstStyle/>
          <a:p>
            <a:pPr algn="just"/>
            <a:r>
              <a:rPr lang="ru-RU" sz="2800" b="1" dirty="0">
                <a:solidFill>
                  <a:schemeClr val="accent5"/>
                </a:solidFill>
              </a:rPr>
              <a:t>Оценка метапредметных</a:t>
            </a:r>
            <a:r>
              <a:rPr lang="ru-RU" sz="2800" dirty="0">
                <a:solidFill>
                  <a:schemeClr val="accent5"/>
                </a:solidFill>
              </a:rPr>
              <a:t>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результатов проводится в ходе различных процедур: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 	Решение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задач творческого и поискового характера;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Учебное проектирование;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Итоговые проверочные работы;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Комплексные работы на межпредметной основе;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Мониторинг сформированности основных учебных умений.</a:t>
            </a:r>
          </a:p>
          <a:p>
            <a:pPr marL="0" indent="0">
              <a:buNone/>
            </a:pPr>
            <a:endParaRPr lang="ru-RU" sz="2800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6576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26572" y="278073"/>
            <a:ext cx="10409913" cy="13208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5"/>
                </a:solidFill>
                <a:latin typeface="Arial Black" pitchFamily="34" charset="0"/>
              </a:rPr>
              <a:t>Электронное приложение для определения </a:t>
            </a:r>
            <a:r>
              <a:rPr lang="ru-RU" sz="2800" b="1" dirty="0" err="1" smtClean="0">
                <a:solidFill>
                  <a:schemeClr val="accent5"/>
                </a:solidFill>
                <a:latin typeface="Arial Black" pitchFamily="34" charset="0"/>
              </a:rPr>
              <a:t>сформированности</a:t>
            </a:r>
            <a:r>
              <a:rPr lang="ru-RU" sz="2800" b="1" dirty="0" smtClean="0">
                <a:solidFill>
                  <a:schemeClr val="accent5"/>
                </a:solidFill>
                <a:latin typeface="Arial Black" pitchFamily="34" charset="0"/>
              </a:rPr>
              <a:t> </a:t>
            </a:r>
            <a:r>
              <a:rPr lang="ru-RU" sz="2800" b="1" dirty="0" err="1" smtClean="0">
                <a:solidFill>
                  <a:schemeClr val="accent5"/>
                </a:solidFill>
                <a:latin typeface="Arial Black" pitchFamily="34" charset="0"/>
              </a:rPr>
              <a:t>метапредметных</a:t>
            </a:r>
            <a:r>
              <a:rPr lang="ru-RU" sz="2800" b="1" dirty="0" smtClean="0">
                <a:solidFill>
                  <a:schemeClr val="accent5"/>
                </a:solidFill>
                <a:latin typeface="Arial Black" pitchFamily="34" charset="0"/>
              </a:rPr>
              <a:t> УУД</a:t>
            </a:r>
            <a:endParaRPr lang="ru-RU" sz="2800" b="1" dirty="0">
              <a:solidFill>
                <a:schemeClr val="accent5"/>
              </a:solidFill>
              <a:latin typeface="Arial Black" pitchFamily="34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 t="27500" r="10655" b="21250"/>
          <a:stretch>
            <a:fillRect/>
          </a:stretch>
        </p:blipFill>
        <p:spPr bwMode="auto">
          <a:xfrm>
            <a:off x="326572" y="1410789"/>
            <a:ext cx="11573691" cy="504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 l="55530" t="27500" r="10655" b="30104"/>
          <a:stretch>
            <a:fillRect/>
          </a:stretch>
        </p:blipFill>
        <p:spPr bwMode="auto">
          <a:xfrm>
            <a:off x="2060812" y="226773"/>
            <a:ext cx="7738281" cy="6406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Овал 4"/>
          <p:cNvSpPr/>
          <p:nvPr/>
        </p:nvSpPr>
        <p:spPr>
          <a:xfrm>
            <a:off x="7983941" y="3507476"/>
            <a:ext cx="1951630" cy="982640"/>
          </a:xfrm>
          <a:prstGeom prst="ellipse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4271" y="178526"/>
            <a:ext cx="11170678" cy="618309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5"/>
                </a:solidFill>
              </a:rPr>
              <a:t>Уровень </a:t>
            </a:r>
            <a:r>
              <a:rPr lang="ru-RU" dirty="0" err="1" smtClean="0">
                <a:solidFill>
                  <a:schemeClr val="accent5"/>
                </a:solidFill>
              </a:rPr>
              <a:t>сформированности</a:t>
            </a:r>
            <a:r>
              <a:rPr lang="ru-RU" dirty="0" smtClean="0">
                <a:solidFill>
                  <a:schemeClr val="accent5"/>
                </a:solidFill>
              </a:rPr>
              <a:t> </a:t>
            </a:r>
            <a:r>
              <a:rPr lang="ru-RU" dirty="0" err="1" smtClean="0">
                <a:solidFill>
                  <a:schemeClr val="accent5"/>
                </a:solidFill>
              </a:rPr>
              <a:t>метапредметных</a:t>
            </a:r>
            <a:r>
              <a:rPr lang="ru-RU" dirty="0" smtClean="0">
                <a:solidFill>
                  <a:schemeClr val="accent5"/>
                </a:solidFill>
              </a:rPr>
              <a:t> УУД</a:t>
            </a:r>
            <a:endParaRPr lang="ru-RU" dirty="0">
              <a:solidFill>
                <a:schemeClr val="accent5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551" t="23760" r="15397" b="23402"/>
          <a:stretch>
            <a:fillRect/>
          </a:stretch>
        </p:blipFill>
        <p:spPr bwMode="auto">
          <a:xfrm>
            <a:off x="365760" y="718458"/>
            <a:ext cx="8835398" cy="3174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 l="1529" t="26339" r="17395" b="10446"/>
          <a:stretch>
            <a:fillRect/>
          </a:stretch>
        </p:blipFill>
        <p:spPr bwMode="auto">
          <a:xfrm>
            <a:off x="3122022" y="3796710"/>
            <a:ext cx="8817429" cy="290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1569" y="130789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5"/>
                </a:solidFill>
              </a:rPr>
              <a:t>Модель системы оценки </a:t>
            </a:r>
            <a:br>
              <a:rPr lang="ru-RU" b="1" dirty="0" smtClean="0">
                <a:solidFill>
                  <a:schemeClr val="accent5"/>
                </a:solidFill>
              </a:rPr>
            </a:br>
            <a:r>
              <a:rPr lang="ru-RU" b="1" dirty="0" smtClean="0">
                <a:solidFill>
                  <a:schemeClr val="accent5"/>
                </a:solidFill>
              </a:rPr>
              <a:t>образовательных результатов</a:t>
            </a:r>
            <a:endParaRPr lang="ru-RU" b="1" dirty="0">
              <a:solidFill>
                <a:schemeClr val="accent5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6574702"/>
              </p:ext>
            </p:extLst>
          </p:nvPr>
        </p:nvGraphicFramePr>
        <p:xfrm>
          <a:off x="1844512" y="1723950"/>
          <a:ext cx="8596312" cy="46649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трелка вверх 5"/>
          <p:cNvSpPr/>
          <p:nvPr/>
        </p:nvSpPr>
        <p:spPr>
          <a:xfrm>
            <a:off x="6257959" y="5236811"/>
            <a:ext cx="352540" cy="28643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верх 6"/>
          <p:cNvSpPr/>
          <p:nvPr/>
        </p:nvSpPr>
        <p:spPr>
          <a:xfrm>
            <a:off x="6328684" y="4254474"/>
            <a:ext cx="321326" cy="3213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верх 7"/>
          <p:cNvSpPr/>
          <p:nvPr/>
        </p:nvSpPr>
        <p:spPr>
          <a:xfrm>
            <a:off x="6326848" y="3322472"/>
            <a:ext cx="321326" cy="3213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верх 8"/>
          <p:cNvSpPr/>
          <p:nvPr/>
        </p:nvSpPr>
        <p:spPr>
          <a:xfrm>
            <a:off x="6329760" y="2362169"/>
            <a:ext cx="321326" cy="3213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324954" y="1755820"/>
            <a:ext cx="9673248" cy="1257836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chemeClr val="accent5"/>
                </a:solidFill>
              </a:rPr>
              <a:t>Спасибо за внимание!</a:t>
            </a:r>
            <a:endParaRPr lang="ru-RU" sz="6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50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1937</TotalTime>
  <Words>57</Words>
  <Application>Microsoft Office PowerPoint</Application>
  <PresentationFormat>Произвольный</PresentationFormat>
  <Paragraphs>21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Грань</vt:lpstr>
      <vt:lpstr> «Модель оценки сформированности метапредметных УУД  в условиях реализации  ФГОС ООО» </vt:lpstr>
      <vt:lpstr>Презентация PowerPoint</vt:lpstr>
      <vt:lpstr>Презентация PowerPoint</vt:lpstr>
      <vt:lpstr>Электронное приложение для определения сформированности метапредметных УУД</vt:lpstr>
      <vt:lpstr>Презентация PowerPoint</vt:lpstr>
      <vt:lpstr>Уровень сформированности метапредметных УУД</vt:lpstr>
      <vt:lpstr>Модель системы оценки  образовательных результатов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метапредметных результатов</dc:title>
  <dc:creator>LENOVO</dc:creator>
  <cp:lastModifiedBy>Дмитрий Каленюк</cp:lastModifiedBy>
  <cp:revision>95</cp:revision>
  <cp:lastPrinted>2016-03-09T16:02:13Z</cp:lastPrinted>
  <dcterms:created xsi:type="dcterms:W3CDTF">2014-04-11T14:40:09Z</dcterms:created>
  <dcterms:modified xsi:type="dcterms:W3CDTF">2016-03-22T13:04:42Z</dcterms:modified>
</cp:coreProperties>
</file>